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5" r:id="rId4"/>
    <p:sldMasterId id="2147483739" r:id="rId5"/>
    <p:sldMasterId id="2147483709" r:id="rId6"/>
  </p:sldMasterIdLst>
  <p:notesMasterIdLst>
    <p:notesMasterId r:id="rId16"/>
  </p:notesMasterIdLst>
  <p:handoutMasterIdLst>
    <p:handoutMasterId r:id="rId17"/>
  </p:handoutMasterIdLst>
  <p:sldIdLst>
    <p:sldId id="318" r:id="rId7"/>
    <p:sldId id="294" r:id="rId8"/>
    <p:sldId id="400" r:id="rId9"/>
    <p:sldId id="401" r:id="rId10"/>
    <p:sldId id="404" r:id="rId11"/>
    <p:sldId id="406" r:id="rId12"/>
    <p:sldId id="407" r:id="rId13"/>
    <p:sldId id="333" r:id="rId14"/>
    <p:sldId id="337" r:id="rId15"/>
  </p:sldIdLst>
  <p:sldSz cx="9144000" cy="5143500" type="screen16x9"/>
  <p:notesSz cx="7315200" cy="9601200"/>
  <p:defaultTextStyle>
    <a:defPPr>
      <a:defRPr lang="en-US"/>
    </a:defPPr>
    <a:lvl1pPr marL="0" algn="l" defTabSz="457133" rtl="0" eaLnBrk="1" latinLnBrk="0" hangingPunct="1">
      <a:defRPr sz="1800" kern="1200">
        <a:solidFill>
          <a:schemeClr val="tx1"/>
        </a:solidFill>
        <a:latin typeface="+mn-lt"/>
        <a:ea typeface="+mn-ea"/>
        <a:cs typeface="+mn-cs"/>
      </a:defRPr>
    </a:lvl1pPr>
    <a:lvl2pPr marL="457133" algn="l" defTabSz="457133" rtl="0" eaLnBrk="1" latinLnBrk="0" hangingPunct="1">
      <a:defRPr sz="1800" kern="1200">
        <a:solidFill>
          <a:schemeClr val="tx1"/>
        </a:solidFill>
        <a:latin typeface="+mn-lt"/>
        <a:ea typeface="+mn-ea"/>
        <a:cs typeface="+mn-cs"/>
      </a:defRPr>
    </a:lvl2pPr>
    <a:lvl3pPr marL="914266" algn="l" defTabSz="457133" rtl="0" eaLnBrk="1" latinLnBrk="0" hangingPunct="1">
      <a:defRPr sz="1800" kern="1200">
        <a:solidFill>
          <a:schemeClr val="tx1"/>
        </a:solidFill>
        <a:latin typeface="+mn-lt"/>
        <a:ea typeface="+mn-ea"/>
        <a:cs typeface="+mn-cs"/>
      </a:defRPr>
    </a:lvl3pPr>
    <a:lvl4pPr marL="1371399" algn="l" defTabSz="457133" rtl="0" eaLnBrk="1" latinLnBrk="0" hangingPunct="1">
      <a:defRPr sz="1800" kern="1200">
        <a:solidFill>
          <a:schemeClr val="tx1"/>
        </a:solidFill>
        <a:latin typeface="+mn-lt"/>
        <a:ea typeface="+mn-ea"/>
        <a:cs typeface="+mn-cs"/>
      </a:defRPr>
    </a:lvl4pPr>
    <a:lvl5pPr marL="1828533" algn="l" defTabSz="457133" rtl="0" eaLnBrk="1" latinLnBrk="0" hangingPunct="1">
      <a:defRPr sz="1800" kern="1200">
        <a:solidFill>
          <a:schemeClr val="tx1"/>
        </a:solidFill>
        <a:latin typeface="+mn-lt"/>
        <a:ea typeface="+mn-ea"/>
        <a:cs typeface="+mn-cs"/>
      </a:defRPr>
    </a:lvl5pPr>
    <a:lvl6pPr marL="2285665" algn="l" defTabSz="457133" rtl="0" eaLnBrk="1" latinLnBrk="0" hangingPunct="1">
      <a:defRPr sz="1800" kern="1200">
        <a:solidFill>
          <a:schemeClr val="tx1"/>
        </a:solidFill>
        <a:latin typeface="+mn-lt"/>
        <a:ea typeface="+mn-ea"/>
        <a:cs typeface="+mn-cs"/>
      </a:defRPr>
    </a:lvl6pPr>
    <a:lvl7pPr marL="2742798" algn="l" defTabSz="457133" rtl="0" eaLnBrk="1" latinLnBrk="0" hangingPunct="1">
      <a:defRPr sz="1800" kern="1200">
        <a:solidFill>
          <a:schemeClr val="tx1"/>
        </a:solidFill>
        <a:latin typeface="+mn-lt"/>
        <a:ea typeface="+mn-ea"/>
        <a:cs typeface="+mn-cs"/>
      </a:defRPr>
    </a:lvl7pPr>
    <a:lvl8pPr marL="3199932" algn="l" defTabSz="457133" rtl="0" eaLnBrk="1" latinLnBrk="0" hangingPunct="1">
      <a:defRPr sz="1800" kern="1200">
        <a:solidFill>
          <a:schemeClr val="tx1"/>
        </a:solidFill>
        <a:latin typeface="+mn-lt"/>
        <a:ea typeface="+mn-ea"/>
        <a:cs typeface="+mn-cs"/>
      </a:defRPr>
    </a:lvl8pPr>
    <a:lvl9pPr marL="3657065" algn="l" defTabSz="4571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A"/>
    <a:srgbClr val="006C92"/>
    <a:srgbClr val="13294A"/>
    <a:srgbClr val="FFFFFF"/>
    <a:srgbClr val="13294B"/>
    <a:srgbClr val="182B2B"/>
    <a:srgbClr val="005783"/>
    <a:srgbClr val="006A96"/>
    <a:srgbClr val="FC8900"/>
    <a:srgbClr val="F3E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4" autoAdjust="0"/>
    <p:restoredTop sz="77250" autoAdjust="0"/>
  </p:normalViewPr>
  <p:slideViewPr>
    <p:cSldViewPr snapToGrid="0" snapToObjects="1">
      <p:cViewPr varScale="1">
        <p:scale>
          <a:sx n="135" d="100"/>
          <a:sy n="135" d="100"/>
        </p:scale>
        <p:origin x="1146" y="1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924"/>
    </p:cViewPr>
  </p:sorterViewPr>
  <p:notesViewPr>
    <p:cSldViewPr snapToGrid="0" snapToObjects="1" showGuides="1">
      <p:cViewPr varScale="1">
        <p:scale>
          <a:sx n="116" d="100"/>
          <a:sy n="116" d="100"/>
        </p:scale>
        <p:origin x="1206" y="10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6662" tIns="48331" rIns="96662" bIns="48331" rtlCol="0"/>
          <a:lstStyle>
            <a:lvl1pPr algn="l">
              <a:defRPr sz="1300"/>
            </a:lvl1pPr>
          </a:lstStyle>
          <a:p>
            <a:endParaRPr lang="en-US" dirty="0">
              <a:latin typeface="Arial"/>
            </a:endParaRPr>
          </a:p>
        </p:txBody>
      </p:sp>
      <p:sp>
        <p:nvSpPr>
          <p:cNvPr id="3" name="Date Placeholder 2"/>
          <p:cNvSpPr>
            <a:spLocks noGrp="1"/>
          </p:cNvSpPr>
          <p:nvPr>
            <p:ph type="dt" sz="quarter" idx="1"/>
          </p:nvPr>
        </p:nvSpPr>
        <p:spPr>
          <a:xfrm>
            <a:off x="4143590" y="0"/>
            <a:ext cx="3169920" cy="480060"/>
          </a:xfrm>
          <a:prstGeom prst="rect">
            <a:avLst/>
          </a:prstGeom>
        </p:spPr>
        <p:txBody>
          <a:bodyPr vert="horz" lIns="96662" tIns="48331" rIns="96662" bIns="48331" rtlCol="0"/>
          <a:lstStyle>
            <a:lvl1pPr algn="r">
              <a:defRPr sz="1300"/>
            </a:lvl1pPr>
          </a:lstStyle>
          <a:p>
            <a:fld id="{7DABE038-4255-6241-B9FC-03AB87A0C6F7}" type="datetimeFigureOut">
              <a:rPr lang="en-US" smtClean="0">
                <a:latin typeface="Arial"/>
              </a:rPr>
              <a:t>10/3/2018</a:t>
            </a:fld>
            <a:endParaRPr lang="en-US" dirty="0">
              <a:latin typeface="Arial"/>
            </a:endParaRPr>
          </a:p>
        </p:txBody>
      </p:sp>
      <p:sp>
        <p:nvSpPr>
          <p:cNvPr id="4" name="Footer Placeholder 3"/>
          <p:cNvSpPr>
            <a:spLocks noGrp="1"/>
          </p:cNvSpPr>
          <p:nvPr>
            <p:ph type="ftr" sz="quarter" idx="2"/>
          </p:nvPr>
        </p:nvSpPr>
        <p:spPr>
          <a:xfrm>
            <a:off x="3" y="9119474"/>
            <a:ext cx="3169920" cy="480060"/>
          </a:xfrm>
          <a:prstGeom prst="rect">
            <a:avLst/>
          </a:prstGeom>
        </p:spPr>
        <p:txBody>
          <a:bodyPr vert="horz" lIns="96662" tIns="48331" rIns="96662" bIns="48331" rtlCol="0" anchor="b"/>
          <a:lstStyle>
            <a:lvl1pPr algn="l">
              <a:defRPr sz="1300"/>
            </a:lvl1pPr>
          </a:lstStyle>
          <a:p>
            <a:endParaRPr lang="en-US" dirty="0">
              <a:latin typeface="Arial"/>
            </a:endParaRPr>
          </a:p>
        </p:txBody>
      </p:sp>
      <p:sp>
        <p:nvSpPr>
          <p:cNvPr id="5" name="Slide Number Placeholder 4"/>
          <p:cNvSpPr>
            <a:spLocks noGrp="1"/>
          </p:cNvSpPr>
          <p:nvPr>
            <p:ph type="sldNum" sz="quarter" idx="3"/>
          </p:nvPr>
        </p:nvSpPr>
        <p:spPr>
          <a:xfrm>
            <a:off x="4143590" y="9119474"/>
            <a:ext cx="3169920" cy="480060"/>
          </a:xfrm>
          <a:prstGeom prst="rect">
            <a:avLst/>
          </a:prstGeom>
        </p:spPr>
        <p:txBody>
          <a:bodyPr vert="horz" lIns="96662" tIns="48331" rIns="96662" bIns="48331" rtlCol="0" anchor="b"/>
          <a:lstStyle>
            <a:lvl1pPr algn="r">
              <a:defRPr sz="1300"/>
            </a:lvl1pPr>
          </a:lstStyle>
          <a:p>
            <a:fld id="{DCB969C6-0B9F-7544-A0A0-9856DF52523E}"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81077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0060"/>
          </a:xfrm>
          <a:prstGeom prst="rect">
            <a:avLst/>
          </a:prstGeom>
        </p:spPr>
        <p:txBody>
          <a:bodyPr vert="horz" lIns="96662" tIns="48331" rIns="96662" bIns="48331" rtlCol="0"/>
          <a:lstStyle>
            <a:lvl1pPr algn="l">
              <a:defRPr sz="1300">
                <a:latin typeface="Arial"/>
              </a:defRPr>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6662" tIns="48331" rIns="96662" bIns="48331" rtlCol="0"/>
          <a:lstStyle>
            <a:lvl1pPr algn="r">
              <a:defRPr sz="1300">
                <a:latin typeface="Arial"/>
              </a:defRPr>
            </a:lvl1pPr>
          </a:lstStyle>
          <a:p>
            <a:fld id="{D0B6771E-1346-9143-B102-CAB35990CCFA}" type="datetimeFigureOut">
              <a:rPr lang="en-US" smtClean="0"/>
              <a:pPr/>
              <a:t>10/3/2018</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2" tIns="48331" rIns="96662" bIns="48331" rtlCol="0" anchor="ctr"/>
          <a:lstStyle/>
          <a:p>
            <a:endParaRPr lang="en-US"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62" tIns="48331" rIns="96662"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 y="9119474"/>
            <a:ext cx="3169920" cy="480060"/>
          </a:xfrm>
          <a:prstGeom prst="rect">
            <a:avLst/>
          </a:prstGeom>
        </p:spPr>
        <p:txBody>
          <a:bodyPr vert="horz" lIns="96662" tIns="48331" rIns="96662" bIns="48331" rtlCol="0" anchor="b"/>
          <a:lstStyle>
            <a:lvl1pPr algn="l">
              <a:defRPr sz="1300">
                <a:latin typeface="Arial"/>
              </a:defRPr>
            </a:lvl1pPr>
          </a:lstStyle>
          <a:p>
            <a:endParaRPr lang="en-US" dirty="0"/>
          </a:p>
        </p:txBody>
      </p:sp>
      <p:sp>
        <p:nvSpPr>
          <p:cNvPr id="7" name="Slide Number Placeholder 6"/>
          <p:cNvSpPr>
            <a:spLocks noGrp="1"/>
          </p:cNvSpPr>
          <p:nvPr>
            <p:ph type="sldNum" sz="quarter" idx="5"/>
          </p:nvPr>
        </p:nvSpPr>
        <p:spPr>
          <a:xfrm>
            <a:off x="4143590" y="9119474"/>
            <a:ext cx="3169920" cy="480060"/>
          </a:xfrm>
          <a:prstGeom prst="rect">
            <a:avLst/>
          </a:prstGeom>
        </p:spPr>
        <p:txBody>
          <a:bodyPr vert="horz" lIns="96662" tIns="48331" rIns="96662" bIns="48331" rtlCol="0" anchor="b"/>
          <a:lstStyle>
            <a:lvl1pPr algn="r">
              <a:defRPr sz="1300">
                <a:latin typeface="Arial"/>
              </a:defRPr>
            </a:lvl1pPr>
          </a:lstStyle>
          <a:p>
            <a:fld id="{88157673-C51A-5A4F-A267-2EF8B0C08C03}" type="slidenum">
              <a:rPr lang="en-US" smtClean="0"/>
              <a:pPr/>
              <a:t>‹#›</a:t>
            </a:fld>
            <a:endParaRPr lang="en-US" dirty="0"/>
          </a:p>
        </p:txBody>
      </p:sp>
    </p:spTree>
    <p:extLst>
      <p:ext uri="{BB962C8B-B14F-4D97-AF65-F5344CB8AC3E}">
        <p14:creationId xmlns:p14="http://schemas.microsoft.com/office/powerpoint/2010/main" val="3311869431"/>
      </p:ext>
    </p:extLst>
  </p:cSld>
  <p:clrMap bg1="lt1" tx1="dk1" bg2="lt2" tx2="dk2" accent1="accent1" accent2="accent2" accent3="accent3" accent4="accent4" accent5="accent5" accent6="accent6" hlink="hlink" folHlink="folHlink"/>
  <p:hf hdr="0" ftr="0" dt="0"/>
  <p:notesStyle>
    <a:lvl1pPr marL="0" algn="l" defTabSz="457133" rtl="0" eaLnBrk="1" latinLnBrk="0" hangingPunct="1">
      <a:defRPr sz="1200" kern="1200">
        <a:solidFill>
          <a:schemeClr val="tx1"/>
        </a:solidFill>
        <a:latin typeface="Arial"/>
        <a:ea typeface="+mn-ea"/>
        <a:cs typeface="+mn-cs"/>
      </a:defRPr>
    </a:lvl1pPr>
    <a:lvl2pPr marL="457133" algn="l" defTabSz="457133" rtl="0" eaLnBrk="1" latinLnBrk="0" hangingPunct="1">
      <a:defRPr sz="1200" kern="1200">
        <a:solidFill>
          <a:schemeClr val="tx1"/>
        </a:solidFill>
        <a:latin typeface="Arial"/>
        <a:ea typeface="+mn-ea"/>
        <a:cs typeface="+mn-cs"/>
      </a:defRPr>
    </a:lvl2pPr>
    <a:lvl3pPr marL="914266" algn="l" defTabSz="457133" rtl="0" eaLnBrk="1" latinLnBrk="0" hangingPunct="1">
      <a:defRPr sz="1200" kern="1200">
        <a:solidFill>
          <a:schemeClr val="tx1"/>
        </a:solidFill>
        <a:latin typeface="Arial"/>
        <a:ea typeface="+mn-ea"/>
        <a:cs typeface="+mn-cs"/>
      </a:defRPr>
    </a:lvl3pPr>
    <a:lvl4pPr marL="1371399" algn="l" defTabSz="457133" rtl="0" eaLnBrk="1" latinLnBrk="0" hangingPunct="1">
      <a:defRPr sz="1200" kern="1200">
        <a:solidFill>
          <a:schemeClr val="tx1"/>
        </a:solidFill>
        <a:latin typeface="Arial"/>
        <a:ea typeface="+mn-ea"/>
        <a:cs typeface="+mn-cs"/>
      </a:defRPr>
    </a:lvl4pPr>
    <a:lvl5pPr marL="1828533" algn="l" defTabSz="457133" rtl="0" eaLnBrk="1" latinLnBrk="0" hangingPunct="1">
      <a:defRPr sz="1200" kern="1200">
        <a:solidFill>
          <a:schemeClr val="tx1"/>
        </a:solidFill>
        <a:latin typeface="Arial"/>
        <a:ea typeface="+mn-ea"/>
        <a:cs typeface="+mn-cs"/>
      </a:defRPr>
    </a:lvl5pPr>
    <a:lvl6pPr marL="2285665" algn="l" defTabSz="457133" rtl="0" eaLnBrk="1" latinLnBrk="0" hangingPunct="1">
      <a:defRPr sz="1200" kern="1200">
        <a:solidFill>
          <a:schemeClr val="tx1"/>
        </a:solidFill>
        <a:latin typeface="+mn-lt"/>
        <a:ea typeface="+mn-ea"/>
        <a:cs typeface="+mn-cs"/>
      </a:defRPr>
    </a:lvl6pPr>
    <a:lvl7pPr marL="2742798" algn="l" defTabSz="457133" rtl="0" eaLnBrk="1" latinLnBrk="0" hangingPunct="1">
      <a:defRPr sz="1200" kern="1200">
        <a:solidFill>
          <a:schemeClr val="tx1"/>
        </a:solidFill>
        <a:latin typeface="+mn-lt"/>
        <a:ea typeface="+mn-ea"/>
        <a:cs typeface="+mn-cs"/>
      </a:defRPr>
    </a:lvl7pPr>
    <a:lvl8pPr marL="3199932" algn="l" defTabSz="457133" rtl="0" eaLnBrk="1" latinLnBrk="0" hangingPunct="1">
      <a:defRPr sz="1200" kern="1200">
        <a:solidFill>
          <a:schemeClr val="tx1"/>
        </a:solidFill>
        <a:latin typeface="+mn-lt"/>
        <a:ea typeface="+mn-ea"/>
        <a:cs typeface="+mn-cs"/>
      </a:defRPr>
    </a:lvl8pPr>
    <a:lvl9pPr marL="3657065" algn="l" defTabSz="4571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ink.ucsd.edu/research/policies-compliance-ethics/cui.html#Export-Control-Implica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731838"/>
            <a:ext cx="6507163" cy="3660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t>1</a:t>
            </a:fld>
            <a:endParaRPr lang="en-US" dirty="0"/>
          </a:p>
        </p:txBody>
      </p:sp>
    </p:spTree>
    <p:extLst>
      <p:ext uri="{BB962C8B-B14F-4D97-AF65-F5344CB8AC3E}">
        <p14:creationId xmlns:p14="http://schemas.microsoft.com/office/powerpoint/2010/main" val="224168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3">
              <a:buFont typeface="Arial" panose="020B0604020202020204" pitchFamily="34" charset="0"/>
              <a:buChar char="•"/>
              <a:defRPr/>
            </a:pPr>
            <a:r>
              <a:rPr lang="en-US" dirty="0" smtClean="0"/>
              <a:t>Staffing- 3 people</a:t>
            </a:r>
            <a:r>
              <a:rPr lang="en-US" baseline="0" dirty="0" smtClean="0"/>
              <a:t> responsible for Export Control, I also am the institutional contact for dual use research of concern (DURC)</a:t>
            </a:r>
          </a:p>
          <a:p>
            <a:pPr marL="181240" indent="-181240" defTabSz="966613">
              <a:buFont typeface="Arial" panose="020B0604020202020204" pitchFamily="34" charset="0"/>
              <a:buChar char="•"/>
              <a:defRPr/>
            </a:pPr>
            <a:r>
              <a:rPr lang="en-US" baseline="0" dirty="0" smtClean="0"/>
              <a:t>Export Control Workgroup established to gain input and collectively address export control risk areas across campus.</a:t>
            </a:r>
          </a:p>
          <a:p>
            <a:pPr marL="181240" indent="-181240" defTabSz="966613">
              <a:buFont typeface="Arial" panose="020B0604020202020204" pitchFamily="34" charset="0"/>
              <a:buChar char="•"/>
              <a:defRPr/>
            </a:pPr>
            <a:r>
              <a:rPr lang="en-US" baseline="0" dirty="0" smtClean="0"/>
              <a:t>Training- online and in person we train over 600 people a year in higher risk areas</a:t>
            </a:r>
          </a:p>
          <a:p>
            <a:pPr marL="181240" indent="-181240" defTabSz="966613">
              <a:buFont typeface="Arial" panose="020B0604020202020204" pitchFamily="34" charset="0"/>
              <a:buChar char="•"/>
              <a:defRPr/>
            </a:pPr>
            <a:r>
              <a:rPr lang="en-US" baseline="0" dirty="0" smtClean="0"/>
              <a:t>Systems and Processes for export license reviews</a:t>
            </a:r>
          </a:p>
          <a:p>
            <a:pPr marL="181240" indent="-181240" defTabSz="966613">
              <a:buFont typeface="Arial" panose="020B0604020202020204" pitchFamily="34" charset="0"/>
              <a:buChar char="•"/>
              <a:defRPr/>
            </a:pPr>
            <a:r>
              <a:rPr lang="en-US" baseline="0" dirty="0" smtClean="0"/>
              <a:t>Licensing </a:t>
            </a:r>
          </a:p>
          <a:p>
            <a:pPr marL="181240" indent="-181240" defTabSz="966613">
              <a:buFont typeface="Arial" panose="020B0604020202020204" pitchFamily="34" charset="0"/>
              <a:buChar char="•"/>
              <a:defRPr/>
            </a:pPr>
            <a:r>
              <a:rPr lang="en-US" baseline="0" dirty="0" smtClean="0"/>
              <a:t>Recordkeeping</a:t>
            </a:r>
            <a:endParaRPr lang="en-US" dirty="0" smtClean="0"/>
          </a:p>
          <a:p>
            <a:pPr defTabSz="483236">
              <a:defRPr/>
            </a:pPr>
            <a:r>
              <a:rPr lang="en-US" dirty="0"/>
              <a:t>Workgroup includes Faculty, Contracts &amp; Grants, Procurement, Shipping, Visa Office, Research Compliance</a:t>
            </a:r>
          </a:p>
          <a:p>
            <a:endParaRPr lang="en-US" dirty="0"/>
          </a:p>
        </p:txBody>
      </p:sp>
      <p:sp>
        <p:nvSpPr>
          <p:cNvPr id="4" name="Slide Number Placeholder 3"/>
          <p:cNvSpPr>
            <a:spLocks noGrp="1"/>
          </p:cNvSpPr>
          <p:nvPr>
            <p:ph type="sldNum" sz="quarter" idx="10"/>
          </p:nvPr>
        </p:nvSpPr>
        <p:spPr/>
        <p:txBody>
          <a:bodyPr/>
          <a:lstStyle/>
          <a:p>
            <a:fld id="{88157673-C51A-5A4F-A267-2EF8B0C08C03}" type="slidenum">
              <a:rPr lang="en-US" smtClean="0"/>
              <a:pPr/>
              <a:t>2</a:t>
            </a:fld>
            <a:endParaRPr lang="en-US" dirty="0"/>
          </a:p>
        </p:txBody>
      </p:sp>
    </p:spTree>
    <p:extLst>
      <p:ext uri="{BB962C8B-B14F-4D97-AF65-F5344CB8AC3E}">
        <p14:creationId xmlns:p14="http://schemas.microsoft.com/office/powerpoint/2010/main" val="1865209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sz="1300" dirty="0"/>
              <a:t> Export control reviews are required for agreements with international collaborations, sanctioned country activities, exports of items, export restricted inputs or outputs including </a:t>
            </a:r>
            <a:r>
              <a:rPr lang="en-US" sz="1300" u="sng" dirty="0">
                <a:hlinkClick r:id="rId3"/>
              </a:rPr>
              <a:t>controlled unclassified information</a:t>
            </a:r>
            <a:r>
              <a:rPr lang="en-US" sz="1300" dirty="0"/>
              <a:t>, and funding or collaborations with the Department of Defense, Department of Homeland Security or Intelligence agencies.  Agreements reviews include:</a:t>
            </a:r>
          </a:p>
          <a:p>
            <a:endParaRPr lang="en-US" dirty="0"/>
          </a:p>
        </p:txBody>
      </p:sp>
      <p:sp>
        <p:nvSpPr>
          <p:cNvPr id="4" name="Slide Number Placeholder 3"/>
          <p:cNvSpPr>
            <a:spLocks noGrp="1"/>
          </p:cNvSpPr>
          <p:nvPr>
            <p:ph type="sldNum" sz="quarter" idx="10"/>
          </p:nvPr>
        </p:nvSpPr>
        <p:spPr/>
        <p:txBody>
          <a:bodyPr/>
          <a:lstStyle/>
          <a:p>
            <a:fld id="{2CB1D4C1-60C9-4028-825E-43140246B4E5}" type="slidenum">
              <a:rPr lang="en-US" smtClean="0"/>
              <a:t>4</a:t>
            </a:fld>
            <a:endParaRPr lang="en-US"/>
          </a:p>
        </p:txBody>
      </p:sp>
    </p:spTree>
    <p:extLst>
      <p:ext uri="{BB962C8B-B14F-4D97-AF65-F5344CB8AC3E}">
        <p14:creationId xmlns:p14="http://schemas.microsoft.com/office/powerpoint/2010/main" val="1064268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756" y="192246"/>
            <a:ext cx="1467612" cy="288036"/>
          </a:xfrm>
          <a:prstGeom prst="rect">
            <a:avLst/>
          </a:prstGeom>
        </p:spPr>
      </p:pic>
      <p:sp>
        <p:nvSpPr>
          <p:cNvPr id="8" name="Title 1"/>
          <p:cNvSpPr>
            <a:spLocks noGrp="1"/>
          </p:cNvSpPr>
          <p:nvPr>
            <p:ph type="ctrTitle" hasCustomPrompt="1"/>
          </p:nvPr>
        </p:nvSpPr>
        <p:spPr>
          <a:xfrm>
            <a:off x="288697" y="1487385"/>
            <a:ext cx="8573264" cy="1496592"/>
          </a:xfrm>
        </p:spPr>
        <p:txBody>
          <a:bodyPr lIns="0" tIns="0" rIns="0" bIns="0" anchor="b" anchorCtr="1">
            <a:noAutofit/>
          </a:bodyPr>
          <a:lstStyle>
            <a:lvl1pPr algn="ctr">
              <a:lnSpc>
                <a:spcPts val="2850"/>
              </a:lnSpc>
              <a:defRPr sz="3300" b="1" cap="all" baseline="0">
                <a:solidFill>
                  <a:srgbClr val="006C92"/>
                </a:solidFill>
                <a:latin typeface="calibri" charset="0"/>
              </a:defRPr>
            </a:lvl1pPr>
          </a:lstStyle>
          <a:p>
            <a:r>
              <a:rPr lang="en-US" dirty="0" smtClean="0"/>
              <a:t>Click to Add Title</a:t>
            </a:r>
            <a:endParaRPr lang="en-US" dirty="0"/>
          </a:p>
        </p:txBody>
      </p:sp>
      <p:sp>
        <p:nvSpPr>
          <p:cNvPr id="9" name="Subtitle 2"/>
          <p:cNvSpPr>
            <a:spLocks noGrp="1"/>
          </p:cNvSpPr>
          <p:nvPr>
            <p:ph type="subTitle" idx="1" hasCustomPrompt="1"/>
          </p:nvPr>
        </p:nvSpPr>
        <p:spPr>
          <a:xfrm>
            <a:off x="288697" y="3029822"/>
            <a:ext cx="8573264" cy="1465338"/>
          </a:xfrm>
        </p:spPr>
        <p:txBody>
          <a:bodyPr lIns="0" tIns="0" rIns="0" bIns="0" anchor="t" anchorCtr="1">
            <a:noAutofit/>
          </a:bodyPr>
          <a:lstStyle>
            <a:lvl1pPr marL="0" indent="0" algn="ctr">
              <a:lnSpc>
                <a:spcPts val="1350"/>
              </a:lnSpc>
              <a:spcBef>
                <a:spcPts val="0"/>
              </a:spcBef>
              <a:buNone/>
              <a:defRPr sz="1500" baseline="0">
                <a:solidFill>
                  <a:srgbClr val="006C92"/>
                </a:solidFill>
                <a:latin typeface="Calibri" charset="0"/>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56550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4573168"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7" name="Title 1"/>
          <p:cNvSpPr>
            <a:spLocks noGrp="1"/>
          </p:cNvSpPr>
          <p:nvPr>
            <p:ph type="ctrTitle" hasCustomPrompt="1"/>
          </p:nvPr>
        </p:nvSpPr>
        <p:spPr>
          <a:xfrm>
            <a:off x="-86497" y="194620"/>
            <a:ext cx="4376661" cy="1179464"/>
          </a:xfrm>
          <a:solidFill>
            <a:srgbClr val="006C92"/>
          </a:solidFill>
        </p:spPr>
        <p:txBody>
          <a:bodyPr lIns="457200" tIns="182880" rIns="182880" bIns="182880" anchor="ctr" anchorCtr="0">
            <a:noAutofit/>
          </a:bodyPr>
          <a:lstStyle>
            <a:lvl1pPr algn="l">
              <a:lnSpc>
                <a:spcPts val="2250"/>
              </a:lnSpc>
              <a:defRPr sz="2400" b="1" baseline="0">
                <a:solidFill>
                  <a:schemeClr val="bg1"/>
                </a:solidFill>
              </a:defRPr>
            </a:lvl1pPr>
          </a:lstStyle>
          <a:p>
            <a:r>
              <a:rPr lang="en-US" dirty="0" smtClean="0"/>
              <a:t>CLICK TO ADD TITLE</a:t>
            </a:r>
            <a:endParaRPr lang="en-US" dirty="0"/>
          </a:p>
        </p:txBody>
      </p:sp>
      <p:sp>
        <p:nvSpPr>
          <p:cNvPr id="6" name="Content Placeholder 2"/>
          <p:cNvSpPr>
            <a:spLocks noGrp="1"/>
          </p:cNvSpPr>
          <p:nvPr>
            <p:ph idx="11" hasCustomPrompt="1"/>
          </p:nvPr>
        </p:nvSpPr>
        <p:spPr>
          <a:xfrm>
            <a:off x="365760" y="1504150"/>
            <a:ext cx="3924404" cy="3417474"/>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198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4573168"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10" name="Title 1"/>
          <p:cNvSpPr>
            <a:spLocks noGrp="1"/>
          </p:cNvSpPr>
          <p:nvPr>
            <p:ph type="ctrTitle" hasCustomPrompt="1"/>
          </p:nvPr>
        </p:nvSpPr>
        <p:spPr>
          <a:xfrm>
            <a:off x="-86497" y="194620"/>
            <a:ext cx="4376661" cy="1179464"/>
          </a:xfrm>
          <a:solidFill>
            <a:schemeClr val="bg1"/>
          </a:solidFill>
        </p:spPr>
        <p:txBody>
          <a:bodyPr lIns="457200" tIns="182880" rIns="182880" bIns="182880" anchor="ctr" anchorCtr="0">
            <a:noAutofit/>
          </a:bodyPr>
          <a:lstStyle>
            <a:lvl1pPr algn="l">
              <a:lnSpc>
                <a:spcPts val="2250"/>
              </a:lnSpc>
              <a:defRPr sz="2400" b="1" baseline="0">
                <a:solidFill>
                  <a:srgbClr val="13294A"/>
                </a:solidFill>
              </a:defRPr>
            </a:lvl1pPr>
          </a:lstStyle>
          <a:p>
            <a:r>
              <a:rPr lang="en-US" dirty="0" smtClean="0"/>
              <a:t>CLICK TO ADD TITLE</a:t>
            </a:r>
            <a:endParaRPr lang="en-US" dirty="0"/>
          </a:p>
        </p:txBody>
      </p:sp>
      <p:sp>
        <p:nvSpPr>
          <p:cNvPr id="6" name="Content Placeholder 2"/>
          <p:cNvSpPr>
            <a:spLocks noGrp="1"/>
          </p:cNvSpPr>
          <p:nvPr>
            <p:ph idx="11" hasCustomPrompt="1"/>
          </p:nvPr>
        </p:nvSpPr>
        <p:spPr>
          <a:xfrm>
            <a:off x="365760" y="1504150"/>
            <a:ext cx="3924404" cy="3417474"/>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641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4573168"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16" name="Title 1"/>
          <p:cNvSpPr>
            <a:spLocks noGrp="1"/>
          </p:cNvSpPr>
          <p:nvPr>
            <p:ph type="ctrTitle" hasCustomPrompt="1"/>
          </p:nvPr>
        </p:nvSpPr>
        <p:spPr>
          <a:xfrm>
            <a:off x="-86497" y="194620"/>
            <a:ext cx="4376661" cy="1179464"/>
          </a:xfrm>
          <a:solidFill>
            <a:schemeClr val="bg1"/>
          </a:solidFill>
        </p:spPr>
        <p:txBody>
          <a:bodyPr lIns="457200" tIns="182880" rIns="182880" bIns="182880" anchor="ctr" anchorCtr="0">
            <a:noAutofit/>
          </a:bodyPr>
          <a:lstStyle>
            <a:lvl1pPr algn="l">
              <a:lnSpc>
                <a:spcPts val="2250"/>
              </a:lnSpc>
              <a:defRPr sz="2400" b="1" baseline="0">
                <a:solidFill>
                  <a:srgbClr val="006C92"/>
                </a:solidFill>
              </a:defRPr>
            </a:lvl1pPr>
          </a:lstStyle>
          <a:p>
            <a:r>
              <a:rPr lang="en-US" dirty="0" smtClean="0"/>
              <a:t>CLICK TO ADD TITLE</a:t>
            </a:r>
            <a:endParaRPr lang="en-US" dirty="0"/>
          </a:p>
        </p:txBody>
      </p:sp>
      <p:sp>
        <p:nvSpPr>
          <p:cNvPr id="6" name="Content Placeholder 2"/>
          <p:cNvSpPr>
            <a:spLocks noGrp="1"/>
          </p:cNvSpPr>
          <p:nvPr>
            <p:ph idx="11" hasCustomPrompt="1"/>
          </p:nvPr>
        </p:nvSpPr>
        <p:spPr>
          <a:xfrm>
            <a:off x="365760" y="1504150"/>
            <a:ext cx="3924404" cy="3417474"/>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29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p:cNvSpPr>
            <a:spLocks noGrp="1"/>
          </p:cNvSpPr>
          <p:nvPr>
            <p:ph type="pic" idx="14" hasCustomPrompt="1"/>
          </p:nvPr>
        </p:nvSpPr>
        <p:spPr>
          <a:xfrm>
            <a:off x="317500" y="1014293"/>
            <a:ext cx="4760913"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11" name="Title 1"/>
          <p:cNvSpPr>
            <a:spLocks noGrp="1"/>
          </p:cNvSpPr>
          <p:nvPr>
            <p:ph type="ctrTitle" hasCustomPrompt="1"/>
          </p:nvPr>
        </p:nvSpPr>
        <p:spPr>
          <a:xfrm>
            <a:off x="-123568" y="188158"/>
            <a:ext cx="9005882" cy="608855"/>
          </a:xfrm>
          <a:solidFill>
            <a:srgbClr val="006C92"/>
          </a:solidFill>
        </p:spPr>
        <p:txBody>
          <a:bodyPr lIns="457200" tIns="0" rIns="0" bIns="0" anchor="ctr" anchorCtr="0">
            <a:noAutofit/>
          </a:bodyPr>
          <a:lstStyle>
            <a:lvl1pPr algn="l">
              <a:lnSpc>
                <a:spcPts val="1950"/>
              </a:lnSpc>
              <a:defRPr sz="2250" b="1" cap="all" baseline="0">
                <a:solidFill>
                  <a:schemeClr val="bg1"/>
                </a:solidFill>
              </a:defRPr>
            </a:lvl1pPr>
          </a:lstStyle>
          <a:p>
            <a:r>
              <a:rPr lang="en-US" dirty="0" smtClean="0"/>
              <a:t>Click to </a:t>
            </a:r>
            <a:r>
              <a:rPr lang="en-US" smtClean="0"/>
              <a:t>Add Title</a:t>
            </a:r>
            <a:endParaRPr lang="en-US" dirty="0"/>
          </a:p>
        </p:txBody>
      </p:sp>
      <p:sp>
        <p:nvSpPr>
          <p:cNvPr id="5" name="Content Placeholder 2"/>
          <p:cNvSpPr>
            <a:spLocks noGrp="1"/>
          </p:cNvSpPr>
          <p:nvPr>
            <p:ph idx="11" hasCustomPrompt="1"/>
          </p:nvPr>
        </p:nvSpPr>
        <p:spPr>
          <a:xfrm>
            <a:off x="5293894" y="1014293"/>
            <a:ext cx="3588420" cy="3872753"/>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4787131"/>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317500" y="1014293"/>
            <a:ext cx="4760913"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13294A"/>
                </a:solidFill>
              </a:defRPr>
            </a:lvl1pPr>
          </a:lstStyle>
          <a:p>
            <a:r>
              <a:rPr lang="en-US" dirty="0" smtClean="0"/>
              <a:t>Click to Add Title</a:t>
            </a:r>
            <a:endParaRPr lang="en-US" dirty="0"/>
          </a:p>
        </p:txBody>
      </p:sp>
      <p:sp>
        <p:nvSpPr>
          <p:cNvPr id="6" name="Content Placeholder 2"/>
          <p:cNvSpPr>
            <a:spLocks noGrp="1"/>
          </p:cNvSpPr>
          <p:nvPr>
            <p:ph idx="11" hasCustomPrompt="1"/>
          </p:nvPr>
        </p:nvSpPr>
        <p:spPr>
          <a:xfrm>
            <a:off x="5293894" y="1014293"/>
            <a:ext cx="3588420" cy="3872753"/>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63742859"/>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p:cNvSpPr>
          <p:nvPr>
            <p:ph type="pic" idx="14" hasCustomPrompt="1"/>
          </p:nvPr>
        </p:nvSpPr>
        <p:spPr>
          <a:xfrm>
            <a:off x="317500" y="1014293"/>
            <a:ext cx="4760913"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10"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006C92"/>
                </a:solidFill>
              </a:defRPr>
            </a:lvl1pPr>
          </a:lstStyle>
          <a:p>
            <a:r>
              <a:rPr lang="en-US" dirty="0" smtClean="0"/>
              <a:t>Click to Add Title</a:t>
            </a:r>
            <a:endParaRPr lang="en-US" dirty="0"/>
          </a:p>
        </p:txBody>
      </p:sp>
      <p:sp>
        <p:nvSpPr>
          <p:cNvPr id="5" name="Content Placeholder 2"/>
          <p:cNvSpPr>
            <a:spLocks noGrp="1"/>
          </p:cNvSpPr>
          <p:nvPr>
            <p:ph idx="11" hasCustomPrompt="1"/>
          </p:nvPr>
        </p:nvSpPr>
        <p:spPr>
          <a:xfrm>
            <a:off x="5293894" y="1014293"/>
            <a:ext cx="3588420" cy="3872753"/>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1010215"/>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4149207" y="1014293"/>
            <a:ext cx="4733107" cy="3872753"/>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23568" y="188158"/>
            <a:ext cx="9005882" cy="608855"/>
          </a:xfrm>
          <a:solidFill>
            <a:srgbClr val="006C92"/>
          </a:solidFill>
        </p:spPr>
        <p:txBody>
          <a:bodyPr lIns="457200" tIns="0" rIns="0" bIns="0" anchor="ctr" anchorCtr="0">
            <a:noAutofit/>
          </a:bodyPr>
          <a:lstStyle>
            <a:lvl1pPr algn="l">
              <a:lnSpc>
                <a:spcPts val="1950"/>
              </a:lnSpc>
              <a:defRPr sz="2250" b="1" cap="all" baseline="0">
                <a:solidFill>
                  <a:schemeClr val="bg1"/>
                </a:solidFill>
              </a:defRPr>
            </a:lvl1pPr>
          </a:lstStyle>
          <a:p>
            <a:r>
              <a:rPr lang="en-US" dirty="0" smtClean="0"/>
              <a:t>Click to </a:t>
            </a:r>
            <a:r>
              <a:rPr lang="en-US" smtClean="0"/>
              <a:t>Add Title</a:t>
            </a:r>
            <a:endParaRPr lang="en-US" dirty="0"/>
          </a:p>
        </p:txBody>
      </p:sp>
      <p:sp>
        <p:nvSpPr>
          <p:cNvPr id="6" name="Content Placeholder 2"/>
          <p:cNvSpPr>
            <a:spLocks noGrp="1"/>
          </p:cNvSpPr>
          <p:nvPr>
            <p:ph idx="11" hasCustomPrompt="1"/>
          </p:nvPr>
        </p:nvSpPr>
        <p:spPr>
          <a:xfrm>
            <a:off x="346509" y="1014293"/>
            <a:ext cx="3588420" cy="3872753"/>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3333367"/>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4149207" y="1025819"/>
            <a:ext cx="4700588" cy="3863822"/>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13294A"/>
                </a:solidFill>
              </a:defRPr>
            </a:lvl1pPr>
          </a:lstStyle>
          <a:p>
            <a:r>
              <a:rPr lang="en-US" dirty="0" smtClean="0"/>
              <a:t>Click to Add Title</a:t>
            </a:r>
            <a:endParaRPr lang="en-US" dirty="0"/>
          </a:p>
        </p:txBody>
      </p:sp>
      <p:sp>
        <p:nvSpPr>
          <p:cNvPr id="9" name="Content Placeholder 2"/>
          <p:cNvSpPr>
            <a:spLocks noGrp="1"/>
          </p:cNvSpPr>
          <p:nvPr>
            <p:ph idx="11" hasCustomPrompt="1"/>
          </p:nvPr>
        </p:nvSpPr>
        <p:spPr>
          <a:xfrm>
            <a:off x="346509" y="1025818"/>
            <a:ext cx="3588420" cy="3861227"/>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367680"/>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Content+Photo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2"/>
          <p:cNvSpPr>
            <a:spLocks noGrp="1"/>
          </p:cNvSpPr>
          <p:nvPr>
            <p:ph type="pic" idx="14" hasCustomPrompt="1"/>
          </p:nvPr>
        </p:nvSpPr>
        <p:spPr>
          <a:xfrm>
            <a:off x="4149207" y="1025819"/>
            <a:ext cx="4700588" cy="3863822"/>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006C92"/>
                </a:solidFill>
              </a:defRPr>
            </a:lvl1pPr>
          </a:lstStyle>
          <a:p>
            <a:r>
              <a:rPr lang="en-US" dirty="0" smtClean="0"/>
              <a:t>Click to Add Title</a:t>
            </a:r>
            <a:endParaRPr lang="en-US" dirty="0"/>
          </a:p>
        </p:txBody>
      </p:sp>
      <p:sp>
        <p:nvSpPr>
          <p:cNvPr id="6" name="Content Placeholder 2"/>
          <p:cNvSpPr>
            <a:spLocks noGrp="1"/>
          </p:cNvSpPr>
          <p:nvPr>
            <p:ph idx="11" hasCustomPrompt="1"/>
          </p:nvPr>
        </p:nvSpPr>
        <p:spPr>
          <a:xfrm>
            <a:off x="346509" y="1025818"/>
            <a:ext cx="3588420" cy="3861227"/>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3292571"/>
      </p:ext>
    </p:extLst>
  </p:cSld>
  <p:clrMapOvr>
    <a:masterClrMapping/>
  </p:clrMapOvr>
  <p:extLst mod="1">
    <p:ext uri="{DCECCB84-F9BA-43D5-87BE-67443E8EF086}">
      <p15:sldGuideLst xmlns:p15="http://schemas.microsoft.com/office/powerpoint/2012/main">
        <p15:guide id="1" orient="horz" pos="16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4" hasCustomPrompt="1"/>
          </p:nvPr>
        </p:nvSpPr>
        <p:spPr>
          <a:xfrm>
            <a:off x="274321" y="985478"/>
            <a:ext cx="8607993" cy="2650991"/>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23568" y="188158"/>
            <a:ext cx="9005882" cy="608855"/>
          </a:xfrm>
          <a:solidFill>
            <a:srgbClr val="006C92"/>
          </a:solidFill>
        </p:spPr>
        <p:txBody>
          <a:bodyPr lIns="457200" tIns="0" rIns="0" bIns="0" anchor="ctr" anchorCtr="0">
            <a:noAutofit/>
          </a:bodyPr>
          <a:lstStyle>
            <a:lvl1pPr algn="l">
              <a:lnSpc>
                <a:spcPts val="1950"/>
              </a:lnSpc>
              <a:defRPr sz="2250" b="1" cap="all" baseline="0">
                <a:solidFill>
                  <a:schemeClr val="bg1"/>
                </a:solidFill>
              </a:defRPr>
            </a:lvl1pPr>
          </a:lstStyle>
          <a:p>
            <a:r>
              <a:rPr lang="en-US" dirty="0" smtClean="0"/>
              <a:t>Click to </a:t>
            </a:r>
            <a:r>
              <a:rPr lang="en-US" smtClean="0"/>
              <a:t>Add Title</a:t>
            </a:r>
            <a:endParaRPr lang="en-US" dirty="0"/>
          </a:p>
        </p:txBody>
      </p:sp>
      <p:sp>
        <p:nvSpPr>
          <p:cNvPr id="6" name="Content Placeholder 2"/>
          <p:cNvSpPr>
            <a:spLocks noGrp="1"/>
          </p:cNvSpPr>
          <p:nvPr>
            <p:ph idx="11" hasCustomPrompt="1"/>
          </p:nvPr>
        </p:nvSpPr>
        <p:spPr>
          <a:xfrm>
            <a:off x="274321" y="3824935"/>
            <a:ext cx="8607993" cy="1062111"/>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7022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
        <p:nvSpPr>
          <p:cNvPr id="8" name="Title 1"/>
          <p:cNvSpPr>
            <a:spLocks noGrp="1"/>
          </p:cNvSpPr>
          <p:nvPr>
            <p:ph type="ctrTitle" hasCustomPrompt="1"/>
          </p:nvPr>
        </p:nvSpPr>
        <p:spPr>
          <a:xfrm>
            <a:off x="288697" y="1487385"/>
            <a:ext cx="8573264" cy="1496592"/>
          </a:xfrm>
        </p:spPr>
        <p:txBody>
          <a:bodyPr lIns="0" tIns="0" rIns="0" bIns="0" anchor="b" anchorCtr="1">
            <a:noAutofit/>
          </a:bodyPr>
          <a:lstStyle>
            <a:lvl1pPr algn="ctr">
              <a:lnSpc>
                <a:spcPts val="2850"/>
              </a:lnSpc>
              <a:defRPr sz="3300" b="1" cap="all" baseline="0">
                <a:solidFill>
                  <a:srgbClr val="FFFFFF"/>
                </a:solidFill>
                <a:latin typeface="calibri" charset="0"/>
              </a:defRPr>
            </a:lvl1pPr>
          </a:lstStyle>
          <a:p>
            <a:r>
              <a:rPr lang="en-US" dirty="0" smtClean="0"/>
              <a:t>Click to Add Title</a:t>
            </a:r>
            <a:endParaRPr lang="en-US" dirty="0"/>
          </a:p>
        </p:txBody>
      </p:sp>
      <p:sp>
        <p:nvSpPr>
          <p:cNvPr id="11" name="Subtitle 2"/>
          <p:cNvSpPr>
            <a:spLocks noGrp="1"/>
          </p:cNvSpPr>
          <p:nvPr>
            <p:ph type="subTitle" idx="1" hasCustomPrompt="1"/>
          </p:nvPr>
        </p:nvSpPr>
        <p:spPr>
          <a:xfrm>
            <a:off x="288697" y="3029822"/>
            <a:ext cx="8573264" cy="1465338"/>
          </a:xfrm>
        </p:spPr>
        <p:txBody>
          <a:bodyPr lIns="0" tIns="0" rIns="0" bIns="0" anchor="t" anchorCtr="1">
            <a:noAutofit/>
          </a:bodyPr>
          <a:lstStyle>
            <a:lvl1pPr marL="0" indent="0" algn="ctr">
              <a:lnSpc>
                <a:spcPts val="1350"/>
              </a:lnSpc>
              <a:spcBef>
                <a:spcPts val="0"/>
              </a:spcBef>
              <a:buNone/>
              <a:defRPr sz="1500" baseline="0">
                <a:solidFill>
                  <a:srgbClr val="FFFFFF"/>
                </a:solidFill>
                <a:latin typeface="Calibri" charset="0"/>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795533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4" hasCustomPrompt="1"/>
          </p:nvPr>
        </p:nvSpPr>
        <p:spPr>
          <a:xfrm>
            <a:off x="274321" y="985478"/>
            <a:ext cx="8607993" cy="2650991"/>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13294A"/>
                </a:solidFill>
              </a:defRPr>
            </a:lvl1pPr>
          </a:lstStyle>
          <a:p>
            <a:r>
              <a:rPr lang="en-US" dirty="0" smtClean="0"/>
              <a:t>Click to Add Title</a:t>
            </a:r>
            <a:endParaRPr lang="en-US" dirty="0"/>
          </a:p>
        </p:txBody>
      </p:sp>
      <p:sp>
        <p:nvSpPr>
          <p:cNvPr id="7" name="Content Placeholder 2"/>
          <p:cNvSpPr>
            <a:spLocks noGrp="1"/>
          </p:cNvSpPr>
          <p:nvPr>
            <p:ph idx="11" hasCustomPrompt="1"/>
          </p:nvPr>
        </p:nvSpPr>
        <p:spPr>
          <a:xfrm>
            <a:off x="274321" y="3824935"/>
            <a:ext cx="8607993" cy="1062111"/>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83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4" hasCustomPrompt="1"/>
          </p:nvPr>
        </p:nvSpPr>
        <p:spPr>
          <a:xfrm>
            <a:off x="274321" y="985478"/>
            <a:ext cx="8607993" cy="2650991"/>
          </a:xfrm>
        </p:spPr>
        <p:txBody>
          <a:bodyPr anchor="ctr" anchorCtr="1"/>
          <a:lstStyle>
            <a:lvl1pPr marL="0" indent="0" algn="ctr">
              <a:buNone/>
              <a:defRPr sz="788"/>
            </a:lvl1pPr>
            <a:lvl2pPr marL="287877" indent="0">
              <a:buNone/>
              <a:defRPr sz="1744"/>
            </a:lvl2pPr>
            <a:lvl3pPr marL="575753" indent="0">
              <a:buNone/>
              <a:defRPr sz="1519"/>
            </a:lvl3pPr>
            <a:lvl4pPr marL="863632" indent="0">
              <a:buNone/>
              <a:defRPr sz="1238"/>
            </a:lvl4pPr>
            <a:lvl5pPr marL="1151508" indent="0">
              <a:buNone/>
              <a:defRPr sz="1238"/>
            </a:lvl5pPr>
            <a:lvl6pPr marL="1439385" indent="0">
              <a:buNone/>
              <a:defRPr sz="1238"/>
            </a:lvl6pPr>
            <a:lvl7pPr marL="1727263" indent="0">
              <a:buNone/>
              <a:defRPr sz="1238"/>
            </a:lvl7pPr>
            <a:lvl8pPr marL="2015138" indent="0">
              <a:buNone/>
              <a:defRPr sz="1238"/>
            </a:lvl8pPr>
            <a:lvl9pPr marL="2303018" indent="0">
              <a:buNone/>
              <a:defRPr sz="1238"/>
            </a:lvl9pPr>
          </a:lstStyle>
          <a:p>
            <a:r>
              <a:rPr lang="en-US" dirty="0" smtClean="0"/>
              <a:t>Drag picture to placeholder </a:t>
            </a:r>
            <a:br>
              <a:rPr lang="en-US" dirty="0" smtClean="0"/>
            </a:br>
            <a:r>
              <a:rPr lang="en-US" dirty="0" smtClean="0"/>
              <a:t>or click icon to add</a:t>
            </a:r>
            <a:br>
              <a:rPr lang="en-US" dirty="0" smtClean="0"/>
            </a:br>
            <a:r>
              <a:rPr lang="en-US" dirty="0" smtClean="0"/>
              <a:t>(150 DPI </a:t>
            </a:r>
            <a:r>
              <a:rPr lang="en-US" dirty="0" err="1" smtClean="0"/>
              <a:t>PNG</a:t>
            </a:r>
            <a:r>
              <a:rPr lang="en-US" dirty="0" smtClean="0"/>
              <a:t> file recommended)</a:t>
            </a:r>
            <a:endParaRPr lang="en-US" dirty="0"/>
          </a:p>
        </p:txBody>
      </p:sp>
      <p:sp>
        <p:nvSpPr>
          <p:cNvPr id="5" name="Title 1"/>
          <p:cNvSpPr>
            <a:spLocks noGrp="1"/>
          </p:cNvSpPr>
          <p:nvPr>
            <p:ph type="ctrTitle" hasCustomPrompt="1"/>
          </p:nvPr>
        </p:nvSpPr>
        <p:spPr>
          <a:xfrm>
            <a:off x="-123568" y="188158"/>
            <a:ext cx="9005882" cy="608855"/>
          </a:xfrm>
          <a:solidFill>
            <a:schemeClr val="bg1"/>
          </a:solidFill>
        </p:spPr>
        <p:txBody>
          <a:bodyPr lIns="457200" tIns="0" rIns="0" bIns="0" anchor="ctr" anchorCtr="0">
            <a:noAutofit/>
          </a:bodyPr>
          <a:lstStyle>
            <a:lvl1pPr algn="l">
              <a:lnSpc>
                <a:spcPts val="1950"/>
              </a:lnSpc>
              <a:defRPr sz="2250" b="1" cap="all" baseline="0">
                <a:solidFill>
                  <a:srgbClr val="006C92"/>
                </a:solidFill>
              </a:defRPr>
            </a:lvl1pPr>
          </a:lstStyle>
          <a:p>
            <a:r>
              <a:rPr lang="en-US" smtClean="0"/>
              <a:t>Click to Add Title</a:t>
            </a:r>
            <a:endParaRPr lang="en-US" dirty="0"/>
          </a:p>
        </p:txBody>
      </p:sp>
      <p:sp>
        <p:nvSpPr>
          <p:cNvPr id="6" name="Content Placeholder 2"/>
          <p:cNvSpPr>
            <a:spLocks noGrp="1"/>
          </p:cNvSpPr>
          <p:nvPr>
            <p:ph idx="11" hasCustomPrompt="1"/>
          </p:nvPr>
        </p:nvSpPr>
        <p:spPr>
          <a:xfrm>
            <a:off x="274321" y="3824935"/>
            <a:ext cx="8607993" cy="1062111"/>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82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76005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38"/>
          <p:cNvSpPr>
            <a:spLocks noGrp="1" noChangeArrowheads="1"/>
          </p:cNvSpPr>
          <p:nvPr>
            <p:ph type="sldNum" sz="quarter" idx="12"/>
          </p:nvPr>
        </p:nvSpPr>
        <p:spPr>
          <a:xfrm>
            <a:off x="6914148" y="4590048"/>
            <a:ext cx="1905000" cy="342900"/>
          </a:xfrm>
          <a:prstGeom prst="rect">
            <a:avLst/>
          </a:prstGeom>
          <a:ln/>
        </p:spPr>
        <p:txBody>
          <a:bodyPr/>
          <a:lstStyle>
            <a:lvl1pPr>
              <a:defRPr/>
            </a:lvl1pPr>
          </a:lstStyle>
          <a:p>
            <a:pPr>
              <a:defRPr/>
            </a:pPr>
            <a:fld id="{6E90FA4F-99C3-4524-95F0-4737AC95ECDE}"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36224763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33"/>
          <p:cNvGrpSpPr>
            <a:grpSpLocks/>
          </p:cNvGrpSpPr>
          <p:nvPr/>
        </p:nvGrpSpPr>
        <p:grpSpPr bwMode="auto">
          <a:xfrm>
            <a:off x="0" y="1"/>
            <a:ext cx="1085850" cy="5141119"/>
            <a:chOff x="0" y="0"/>
            <a:chExt cx="684" cy="4318"/>
          </a:xfrm>
        </p:grpSpPr>
        <p:sp>
          <p:nvSpPr>
            <p:cNvPr id="5" name="Rectangle 2"/>
            <p:cNvSpPr>
              <a:spLocks noChangeArrowheads="1"/>
            </p:cNvSpPr>
            <p:nvPr/>
          </p:nvSpPr>
          <p:spPr bwMode="invGray">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eaLnBrk="0" fontAlgn="base" hangingPunct="0">
                <a:spcBef>
                  <a:spcPct val="0"/>
                </a:spcBef>
                <a:spcAft>
                  <a:spcPct val="0"/>
                </a:spcAft>
                <a:defRPr/>
              </a:pPr>
              <a:endParaRPr lang="en-US" sz="2700" dirty="0">
                <a:solidFill>
                  <a:srgbClr val="FFFFFF"/>
                </a:solidFill>
              </a:endParaRPr>
            </a:p>
          </p:txBody>
        </p:sp>
        <p:grpSp>
          <p:nvGrpSpPr>
            <p:cNvPr id="6" name="Group 32"/>
            <p:cNvGrpSpPr>
              <a:grpSpLocks/>
            </p:cNvGrpSpPr>
            <p:nvPr/>
          </p:nvGrpSpPr>
          <p:grpSpPr bwMode="auto">
            <a:xfrm>
              <a:off x="48" y="103"/>
              <a:ext cx="96" cy="4126"/>
              <a:chOff x="48" y="103"/>
              <a:chExt cx="96" cy="4126"/>
            </a:xfrm>
          </p:grpSpPr>
          <p:sp>
            <p:nvSpPr>
              <p:cNvPr id="7" name="Rectangle 3"/>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8" name="Rectangle 4"/>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9" name="Rectangle 5"/>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0" name="Rectangle 6"/>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1" name="Rectangle 7"/>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2" name="Rectangle 8"/>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3" name="Rectangle 9"/>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4" name="Rectangle 10"/>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5" name="Rectangle 11"/>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6" name="Rectangle 12"/>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7" name="Rectangle 13"/>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8" name="Rectangle 14"/>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19" name="Rectangle 15"/>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0" name="Rectangle 16"/>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1" name="Rectangle 17"/>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2" name="Rectangle 18"/>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3" name="Rectangle 19"/>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4" name="Rectangle 20"/>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5" name="Rectangle 21"/>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6" name="Rectangle 22"/>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7" name="Rectangle 23"/>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8" name="Rectangle 24"/>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29" name="Rectangle 25"/>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30" name="Rectangle 26"/>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31" name="Rectangle 27"/>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32" name="Rectangle 28"/>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33" name="Rectangle 29"/>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34" name="Rectangle 30"/>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sp>
            <p:nvSpPr>
              <p:cNvPr id="35" name="Rectangle 31"/>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1"/>
                    </a:solidFill>
                    <a:latin typeface="Times New Roman" pitchFamily="18" charset="0"/>
                  </a:defRPr>
                </a:lvl1pPr>
                <a:lvl2pPr marL="742950" indent="-285750">
                  <a:defRPr sz="3600">
                    <a:solidFill>
                      <a:schemeClr val="tx1"/>
                    </a:solidFill>
                    <a:latin typeface="Times New Roman" pitchFamily="18" charset="0"/>
                  </a:defRPr>
                </a:lvl2pPr>
                <a:lvl3pPr marL="1143000" indent="-228600">
                  <a:defRPr sz="3600">
                    <a:solidFill>
                      <a:schemeClr val="tx1"/>
                    </a:solidFill>
                    <a:latin typeface="Times New Roman" pitchFamily="18" charset="0"/>
                  </a:defRPr>
                </a:lvl3pPr>
                <a:lvl4pPr marL="1600200" indent="-228600">
                  <a:defRPr sz="3600">
                    <a:solidFill>
                      <a:schemeClr val="tx1"/>
                    </a:solidFill>
                    <a:latin typeface="Times New Roman" pitchFamily="18" charset="0"/>
                  </a:defRPr>
                </a:lvl4pPr>
                <a:lvl5pPr marL="2057400" indent="-22860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defTabSz="685800" eaLnBrk="0" fontAlgn="base" hangingPunct="0">
                  <a:spcBef>
                    <a:spcPct val="0"/>
                  </a:spcBef>
                  <a:spcAft>
                    <a:spcPct val="0"/>
                  </a:spcAft>
                  <a:defRPr/>
                </a:pPr>
                <a:endParaRPr lang="en-US" altLang="en-US" sz="2700" dirty="0" smtClean="0">
                  <a:solidFill>
                    <a:srgbClr val="FFFFFF"/>
                  </a:solidFill>
                </a:endParaRPr>
              </a:p>
            </p:txBody>
          </p:sp>
        </p:grpSp>
      </p:grpSp>
      <p:sp>
        <p:nvSpPr>
          <p:cNvPr id="3106" name="Rectangle 34"/>
          <p:cNvSpPr>
            <a:spLocks noGrp="1" noChangeArrowheads="1"/>
          </p:cNvSpPr>
          <p:nvPr>
            <p:ph type="ctrTitle" sz="quarter"/>
          </p:nvPr>
        </p:nvSpPr>
        <p:spPr>
          <a:xfrm>
            <a:off x="1143000" y="1714500"/>
            <a:ext cx="7772400" cy="857250"/>
          </a:xfrm>
        </p:spPr>
        <p:txBody>
          <a:bodyPr/>
          <a:lstStyle>
            <a:lvl1pPr>
              <a:defRPr/>
            </a:lvl1pPr>
          </a:lstStyle>
          <a:p>
            <a:pPr lvl="0"/>
            <a:r>
              <a:rPr lang="en-US" noProof="0" smtClean="0"/>
              <a:t>Click to edit Master title style</a:t>
            </a:r>
          </a:p>
        </p:txBody>
      </p:sp>
      <p:sp>
        <p:nvSpPr>
          <p:cNvPr id="3107" name="Rectangle 35"/>
          <p:cNvSpPr>
            <a:spLocks noGrp="1" noChangeArrowheads="1"/>
          </p:cNvSpPr>
          <p:nvPr>
            <p:ph type="subTitle" sz="quarter" idx="1"/>
          </p:nvPr>
        </p:nvSpPr>
        <p:spPr>
          <a:xfrm>
            <a:off x="1828800" y="2914650"/>
            <a:ext cx="6400800" cy="1314450"/>
          </a:xfrm>
        </p:spPr>
        <p:txBody>
          <a:bodyPr/>
          <a:lstStyle>
            <a:lvl1pPr marL="0" indent="0" algn="ctr">
              <a:buFont typeface="Monotype Sorts" pitchFamily="2" charset="2"/>
              <a:buNone/>
              <a:defRPr/>
            </a:lvl1pPr>
          </a:lstStyle>
          <a:p>
            <a:pPr lvl="0"/>
            <a:r>
              <a:rPr lang="en-US" noProof="0" dirty="0" smtClean="0"/>
              <a:t>Click to edit Master subtitle style</a:t>
            </a:r>
          </a:p>
        </p:txBody>
      </p:sp>
      <p:sp>
        <p:nvSpPr>
          <p:cNvPr id="2" name="Slide Number Placeholder 1"/>
          <p:cNvSpPr>
            <a:spLocks noGrp="1"/>
          </p:cNvSpPr>
          <p:nvPr>
            <p:ph type="sldNum" sz="quarter" idx="10"/>
          </p:nvPr>
        </p:nvSpPr>
        <p:spPr>
          <a:xfrm>
            <a:off x="7010400" y="4590048"/>
            <a:ext cx="1905000" cy="342900"/>
          </a:xfrm>
          <a:prstGeom prst="rect">
            <a:avLst/>
          </a:prstGeom>
        </p:spPr>
        <p:txBody>
          <a:bodyPr/>
          <a:lstStyle/>
          <a:p>
            <a:pPr defTabSz="685800" eaLnBrk="0" fontAlgn="base" hangingPunct="0">
              <a:spcBef>
                <a:spcPct val="0"/>
              </a:spcBef>
              <a:spcAft>
                <a:spcPct val="0"/>
              </a:spcAft>
              <a:defRPr/>
            </a:pPr>
            <a:fld id="{E1791478-A96F-489F-8120-19A98E73D86D}" type="slidenum">
              <a:rPr lang="en-US" altLang="en-US" smtClean="0">
                <a:solidFill>
                  <a:srgbClr val="FFFFFF"/>
                </a:solidFill>
              </a:rPr>
              <a:pPr defTabSz="685800" eaLnBrk="0" fontAlgn="base" hangingPunct="0">
                <a:spcBef>
                  <a:spcPct val="0"/>
                </a:spcBef>
                <a:spcAft>
                  <a:spcPct val="0"/>
                </a:spcAft>
                <a:defRPr/>
              </a:pPr>
              <a:t>‹#›</a:t>
            </a:fld>
            <a:endParaRPr lang="en-US" altLang="en-US" dirty="0">
              <a:solidFill>
                <a:srgbClr val="FFFFFF"/>
              </a:solidFill>
            </a:endParaRPr>
          </a:p>
        </p:txBody>
      </p:sp>
    </p:spTree>
    <p:extLst>
      <p:ext uri="{BB962C8B-B14F-4D97-AF65-F5344CB8AC3E}">
        <p14:creationId xmlns:p14="http://schemas.microsoft.com/office/powerpoint/2010/main" val="24530558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8"/>
          <p:cNvSpPr>
            <a:spLocks noGrp="1" noChangeArrowheads="1"/>
          </p:cNvSpPr>
          <p:nvPr>
            <p:ph type="sldNum" sz="quarter" idx="12"/>
          </p:nvPr>
        </p:nvSpPr>
        <p:spPr>
          <a:xfrm>
            <a:off x="7042484" y="4694093"/>
            <a:ext cx="1905000" cy="342900"/>
          </a:xfrm>
          <a:prstGeom prst="rect">
            <a:avLst/>
          </a:prstGeom>
          <a:ln/>
        </p:spPr>
        <p:txBody>
          <a:bodyPr/>
          <a:lstStyle>
            <a:lvl1pPr>
              <a:defRPr/>
            </a:lvl1pPr>
          </a:lstStyle>
          <a:p>
            <a:pPr>
              <a:defRPr/>
            </a:pPr>
            <a:fld id="{870CBD32-3E75-4751-B60A-D3703247A431}" type="slidenum">
              <a:rPr lang="en-US" altLang="en-US">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601547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Contact-White">
    <p:bg>
      <p:bgPr>
        <a:solidFill>
          <a:schemeClr val="bg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24249" y="807547"/>
            <a:ext cx="8520073" cy="4085262"/>
          </a:xfrm>
          <a:prstGeom prst="rect">
            <a:avLst/>
          </a:prstGeom>
        </p:spPr>
        <p:txBody>
          <a:bodyPr lIns="0">
            <a:noAutofit/>
          </a:bodyPr>
          <a:lstStyle>
            <a:lvl1pPr marL="0" indent="0">
              <a:lnSpc>
                <a:spcPts val="1500"/>
              </a:lnSpc>
              <a:spcBef>
                <a:spcPts val="278"/>
              </a:spcBef>
              <a:buFontTx/>
              <a:buNone/>
              <a:defRPr sz="1500" baseline="0">
                <a:solidFill>
                  <a:srgbClr val="006C92"/>
                </a:solidFill>
                <a:latin typeface="Calibri" charset="0"/>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endParaRPr lang="en-US" dirty="0" smtClean="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56" y="192246"/>
            <a:ext cx="1467612" cy="288036"/>
          </a:xfrm>
          <a:prstGeom prst="rect">
            <a:avLst/>
          </a:prstGeom>
        </p:spPr>
      </p:pic>
    </p:spTree>
    <p:extLst>
      <p:ext uri="{BB962C8B-B14F-4D97-AF65-F5344CB8AC3E}">
        <p14:creationId xmlns:p14="http://schemas.microsoft.com/office/powerpoint/2010/main" val="810333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182B49"/>
        </a:solid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p:nvPr>
        </p:nvSpPr>
        <p:spPr>
          <a:xfrm>
            <a:off x="324249" y="807547"/>
            <a:ext cx="8520073" cy="4085262"/>
          </a:xfrm>
          <a:prstGeom prst="rect">
            <a:avLst/>
          </a:prstGeom>
        </p:spPr>
        <p:txBody>
          <a:bodyPr lIns="0">
            <a:noAutofit/>
          </a:bodyPr>
          <a:lstStyle>
            <a:lvl1pPr marL="0" indent="0">
              <a:lnSpc>
                <a:spcPts val="1500"/>
              </a:lnSpc>
              <a:spcBef>
                <a:spcPts val="278"/>
              </a:spcBef>
              <a:buFontTx/>
              <a:buNone/>
              <a:defRPr sz="1500" baseline="0">
                <a:solidFill>
                  <a:srgbClr val="FFFFFF"/>
                </a:solidFill>
                <a:latin typeface="Calibri" charset="0"/>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endParaRPr lang="en-US" dirty="0" smtClean="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Tree>
    <p:extLst>
      <p:ext uri="{BB962C8B-B14F-4D97-AF65-F5344CB8AC3E}">
        <p14:creationId xmlns:p14="http://schemas.microsoft.com/office/powerpoint/2010/main" val="3900588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006A96"/>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324249" y="807547"/>
            <a:ext cx="8520073" cy="4085262"/>
          </a:xfrm>
          <a:prstGeom prst="rect">
            <a:avLst/>
          </a:prstGeom>
        </p:spPr>
        <p:txBody>
          <a:bodyPr lIns="0">
            <a:noAutofit/>
          </a:bodyPr>
          <a:lstStyle>
            <a:lvl1pPr marL="0" indent="0">
              <a:lnSpc>
                <a:spcPts val="1500"/>
              </a:lnSpc>
              <a:spcBef>
                <a:spcPts val="278"/>
              </a:spcBef>
              <a:buFontTx/>
              <a:buNone/>
              <a:defRPr sz="1500" baseline="0">
                <a:solidFill>
                  <a:srgbClr val="FFFFFF"/>
                </a:solidFill>
                <a:latin typeface="Calibri" charset="0"/>
                <a:cs typeface="Arial"/>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endParaRPr lang="en-US" dirty="0" smtClean="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Tree>
    <p:extLst>
      <p:ext uri="{BB962C8B-B14F-4D97-AF65-F5344CB8AC3E}">
        <p14:creationId xmlns:p14="http://schemas.microsoft.com/office/powerpoint/2010/main" val="174703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360" y="2322746"/>
            <a:ext cx="3424428" cy="672084"/>
          </a:xfrm>
          <a:prstGeom prst="rect">
            <a:avLst/>
          </a:prstGeom>
        </p:spPr>
      </p:pic>
    </p:spTree>
    <p:extLst>
      <p:ext uri="{BB962C8B-B14F-4D97-AF65-F5344CB8AC3E}">
        <p14:creationId xmlns:p14="http://schemas.microsoft.com/office/powerpoint/2010/main" val="1114687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 White+S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88697" y="1487385"/>
            <a:ext cx="8573264" cy="1496592"/>
          </a:xfrm>
        </p:spPr>
        <p:txBody>
          <a:bodyPr lIns="0" tIns="0" rIns="0" bIns="0" anchor="b" anchorCtr="1">
            <a:noAutofit/>
          </a:bodyPr>
          <a:lstStyle>
            <a:lvl1pPr algn="ctr">
              <a:lnSpc>
                <a:spcPts val="2850"/>
              </a:lnSpc>
              <a:defRPr sz="3300" b="1" cap="all" baseline="0">
                <a:solidFill>
                  <a:srgbClr val="FFFFFF"/>
                </a:solidFill>
                <a:latin typeface="calibri" charset="0"/>
              </a:defRPr>
            </a:lvl1pPr>
          </a:lstStyle>
          <a:p>
            <a:r>
              <a:rPr lang="en-US" dirty="0" smtClean="0"/>
              <a:t>Click to Add Title</a:t>
            </a:r>
            <a:endParaRPr lang="en-US" dirty="0"/>
          </a:p>
        </p:txBody>
      </p:sp>
      <p:sp>
        <p:nvSpPr>
          <p:cNvPr id="10" name="Subtitle 2"/>
          <p:cNvSpPr>
            <a:spLocks noGrp="1"/>
          </p:cNvSpPr>
          <p:nvPr>
            <p:ph type="subTitle" idx="1" hasCustomPrompt="1"/>
          </p:nvPr>
        </p:nvSpPr>
        <p:spPr>
          <a:xfrm>
            <a:off x="288697" y="3029822"/>
            <a:ext cx="8573264" cy="1465338"/>
          </a:xfrm>
        </p:spPr>
        <p:txBody>
          <a:bodyPr lIns="0" tIns="0" rIns="0" bIns="0" anchor="t" anchorCtr="1">
            <a:noAutofit/>
          </a:bodyPr>
          <a:lstStyle>
            <a:lvl1pPr marL="0" indent="0" algn="ctr">
              <a:lnSpc>
                <a:spcPts val="1350"/>
              </a:lnSpc>
              <a:spcBef>
                <a:spcPts val="0"/>
              </a:spcBef>
              <a:buNone/>
              <a:defRPr sz="1500" baseline="0">
                <a:solidFill>
                  <a:srgbClr val="FFFFFF"/>
                </a:solidFill>
                <a:latin typeface="Calibri" charset="0"/>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smtClean="0"/>
              <a:t>Click to Add Subtitle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757" y="192246"/>
            <a:ext cx="1467612" cy="288036"/>
          </a:xfrm>
          <a:prstGeom prst="rect">
            <a:avLst/>
          </a:prstGeom>
        </p:spPr>
      </p:pic>
    </p:spTree>
    <p:extLst>
      <p:ext uri="{BB962C8B-B14F-4D97-AF65-F5344CB8AC3E}">
        <p14:creationId xmlns:p14="http://schemas.microsoft.com/office/powerpoint/2010/main" val="1132779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182B49"/>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1434" y="2321433"/>
            <a:ext cx="3424428" cy="672084"/>
          </a:xfrm>
          <a:prstGeom prst="rect">
            <a:avLst/>
          </a:prstGeom>
        </p:spPr>
      </p:pic>
    </p:spTree>
    <p:extLst>
      <p:ext uri="{BB962C8B-B14F-4D97-AF65-F5344CB8AC3E}">
        <p14:creationId xmlns:p14="http://schemas.microsoft.com/office/powerpoint/2010/main" val="4225823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6A9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1434" y="2321433"/>
            <a:ext cx="3424428" cy="672084"/>
          </a:xfrm>
          <a:prstGeom prst="rect">
            <a:avLst/>
          </a:prstGeom>
        </p:spPr>
      </p:pic>
    </p:spTree>
    <p:extLst>
      <p:ext uri="{BB962C8B-B14F-4D97-AF65-F5344CB8AC3E}">
        <p14:creationId xmlns:p14="http://schemas.microsoft.com/office/powerpoint/2010/main" val="341083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6291" y="4715328"/>
            <a:ext cx="1530858" cy="291592"/>
          </a:xfrm>
          <a:prstGeom prst="rect">
            <a:avLst/>
          </a:prstGeom>
        </p:spPr>
      </p:pic>
      <p:sp>
        <p:nvSpPr>
          <p:cNvPr id="9" name="Title 1"/>
          <p:cNvSpPr>
            <a:spLocks noGrp="1"/>
          </p:cNvSpPr>
          <p:nvPr>
            <p:ph type="ctrTitle" hasCustomPrompt="1"/>
          </p:nvPr>
        </p:nvSpPr>
        <p:spPr>
          <a:xfrm>
            <a:off x="288702" y="1383672"/>
            <a:ext cx="8548212" cy="1102519"/>
          </a:xfrm>
        </p:spPr>
        <p:txBody>
          <a:bodyPr lIns="0" tIns="0" rIns="0" bIns="0" anchor="b" anchorCtr="0">
            <a:noAutofit/>
          </a:bodyPr>
          <a:lstStyle>
            <a:lvl1pPr algn="l">
              <a:lnSpc>
                <a:spcPts val="2250"/>
              </a:lnSpc>
              <a:defRPr sz="2700" b="1" cap="all" baseline="0">
                <a:solidFill>
                  <a:srgbClr val="006C92"/>
                </a:solidFill>
              </a:defRPr>
            </a:lvl1pPr>
          </a:lstStyle>
          <a:p>
            <a:r>
              <a:rPr lang="en-US" dirty="0" smtClean="0"/>
              <a:t>Click to Add Title</a:t>
            </a:r>
            <a:endParaRPr lang="en-US" dirty="0"/>
          </a:p>
        </p:txBody>
      </p:sp>
      <p:sp>
        <p:nvSpPr>
          <p:cNvPr id="10" name="Subtitle 2"/>
          <p:cNvSpPr>
            <a:spLocks noGrp="1"/>
          </p:cNvSpPr>
          <p:nvPr>
            <p:ph type="subTitle" idx="1" hasCustomPrompt="1"/>
          </p:nvPr>
        </p:nvSpPr>
        <p:spPr>
          <a:xfrm>
            <a:off x="288702" y="2595839"/>
            <a:ext cx="8548212" cy="1714904"/>
          </a:xfrm>
        </p:spPr>
        <p:txBody>
          <a:bodyPr lIns="0" tIns="0" rIns="0" bIns="0">
            <a:noAutofit/>
          </a:bodyPr>
          <a:lstStyle>
            <a:lvl1pPr marL="0" indent="0" algn="l">
              <a:lnSpc>
                <a:spcPts val="1350"/>
              </a:lnSpc>
              <a:buNone/>
              <a:defRPr sz="1500" baseline="0">
                <a:solidFill>
                  <a:srgbClr val="006C92"/>
                </a:solidFill>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27365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6056" y="4718304"/>
            <a:ext cx="1530858" cy="291592"/>
          </a:xfrm>
          <a:prstGeom prst="rect">
            <a:avLst/>
          </a:prstGeom>
        </p:spPr>
      </p:pic>
      <p:sp>
        <p:nvSpPr>
          <p:cNvPr id="6" name="Title 1"/>
          <p:cNvSpPr>
            <a:spLocks noGrp="1"/>
          </p:cNvSpPr>
          <p:nvPr>
            <p:ph type="ctrTitle" hasCustomPrompt="1"/>
          </p:nvPr>
        </p:nvSpPr>
        <p:spPr>
          <a:xfrm>
            <a:off x="288702" y="1383672"/>
            <a:ext cx="8548212" cy="1102519"/>
          </a:xfrm>
        </p:spPr>
        <p:txBody>
          <a:bodyPr lIns="0" tIns="0" rIns="0" bIns="0" anchor="b" anchorCtr="0">
            <a:noAutofit/>
          </a:bodyPr>
          <a:lstStyle>
            <a:lvl1pPr algn="l">
              <a:lnSpc>
                <a:spcPts val="2250"/>
              </a:lnSpc>
              <a:defRPr sz="2700" b="1" cap="all" baseline="0">
                <a:solidFill>
                  <a:srgbClr val="FFFFFF"/>
                </a:solidFill>
              </a:defRPr>
            </a:lvl1pPr>
          </a:lstStyle>
          <a:p>
            <a:r>
              <a:rPr lang="en-US" dirty="0" smtClean="0"/>
              <a:t>Click to Add Title</a:t>
            </a:r>
            <a:endParaRPr lang="en-US" dirty="0"/>
          </a:p>
        </p:txBody>
      </p:sp>
      <p:sp>
        <p:nvSpPr>
          <p:cNvPr id="7" name="Subtitle 2"/>
          <p:cNvSpPr>
            <a:spLocks noGrp="1"/>
          </p:cNvSpPr>
          <p:nvPr>
            <p:ph type="subTitle" idx="1" hasCustomPrompt="1"/>
          </p:nvPr>
        </p:nvSpPr>
        <p:spPr>
          <a:xfrm>
            <a:off x="288702" y="2595839"/>
            <a:ext cx="8548212" cy="1714904"/>
          </a:xfrm>
        </p:spPr>
        <p:txBody>
          <a:bodyPr lIns="0" tIns="0" rIns="0" bIns="0">
            <a:noAutofit/>
          </a:bodyPr>
          <a:lstStyle>
            <a:lvl1pPr marL="0" indent="0" algn="l">
              <a:lnSpc>
                <a:spcPts val="1350"/>
              </a:lnSpc>
              <a:buNone/>
              <a:defRPr sz="1500" baseline="0">
                <a:solidFill>
                  <a:srgbClr val="FFFFFF"/>
                </a:solidFill>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5592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06056" y="4718304"/>
            <a:ext cx="1530858" cy="291592"/>
          </a:xfrm>
          <a:prstGeom prst="rect">
            <a:avLst/>
          </a:prstGeom>
        </p:spPr>
      </p:pic>
      <p:sp>
        <p:nvSpPr>
          <p:cNvPr id="11" name="Title 1"/>
          <p:cNvSpPr>
            <a:spLocks noGrp="1"/>
          </p:cNvSpPr>
          <p:nvPr>
            <p:ph type="ctrTitle" hasCustomPrompt="1"/>
          </p:nvPr>
        </p:nvSpPr>
        <p:spPr>
          <a:xfrm>
            <a:off x="288702" y="1383672"/>
            <a:ext cx="8548212" cy="1102519"/>
          </a:xfrm>
        </p:spPr>
        <p:txBody>
          <a:bodyPr lIns="0" tIns="0" rIns="0" bIns="0" anchor="b" anchorCtr="0">
            <a:noAutofit/>
          </a:bodyPr>
          <a:lstStyle>
            <a:lvl1pPr algn="l">
              <a:lnSpc>
                <a:spcPts val="2250"/>
              </a:lnSpc>
              <a:defRPr sz="2700" b="1" cap="all" baseline="0">
                <a:solidFill>
                  <a:srgbClr val="FFFFFF"/>
                </a:solidFill>
              </a:defRPr>
            </a:lvl1pPr>
          </a:lstStyle>
          <a:p>
            <a:r>
              <a:rPr lang="en-US" dirty="0" smtClean="0"/>
              <a:t>Click to Add Title</a:t>
            </a:r>
            <a:endParaRPr lang="en-US" dirty="0"/>
          </a:p>
        </p:txBody>
      </p:sp>
      <p:sp>
        <p:nvSpPr>
          <p:cNvPr id="12" name="Subtitle 2"/>
          <p:cNvSpPr>
            <a:spLocks noGrp="1"/>
          </p:cNvSpPr>
          <p:nvPr>
            <p:ph type="subTitle" idx="1" hasCustomPrompt="1"/>
          </p:nvPr>
        </p:nvSpPr>
        <p:spPr>
          <a:xfrm>
            <a:off x="288702" y="2595839"/>
            <a:ext cx="8548212" cy="1714904"/>
          </a:xfrm>
        </p:spPr>
        <p:txBody>
          <a:bodyPr lIns="0" tIns="0" rIns="0" bIns="0">
            <a:noAutofit/>
          </a:bodyPr>
          <a:lstStyle>
            <a:lvl1pPr marL="0" indent="0" algn="l">
              <a:lnSpc>
                <a:spcPts val="1350"/>
              </a:lnSpc>
              <a:buNone/>
              <a:defRPr sz="1500" baseline="0">
                <a:solidFill>
                  <a:srgbClr val="FFFFFF"/>
                </a:solidFill>
              </a:defRPr>
            </a:lvl1pPr>
            <a:lvl2pPr marL="257129" indent="0" algn="ctr">
              <a:buNone/>
              <a:defRPr>
                <a:solidFill>
                  <a:schemeClr val="tx1">
                    <a:tint val="75000"/>
                  </a:schemeClr>
                </a:solidFill>
              </a:defRPr>
            </a:lvl2pPr>
            <a:lvl3pPr marL="514259" indent="0" algn="ctr">
              <a:buNone/>
              <a:defRPr>
                <a:solidFill>
                  <a:schemeClr val="tx1">
                    <a:tint val="75000"/>
                  </a:schemeClr>
                </a:solidFill>
              </a:defRPr>
            </a:lvl3pPr>
            <a:lvl4pPr marL="771386" indent="0" algn="ctr">
              <a:buNone/>
              <a:defRPr>
                <a:solidFill>
                  <a:schemeClr val="tx1">
                    <a:tint val="75000"/>
                  </a:schemeClr>
                </a:solidFill>
              </a:defRPr>
            </a:lvl4pPr>
            <a:lvl5pPr marL="1028514" indent="0" algn="ctr">
              <a:buNone/>
              <a:defRPr>
                <a:solidFill>
                  <a:schemeClr val="tx1">
                    <a:tint val="75000"/>
                  </a:schemeClr>
                </a:solidFill>
              </a:defRPr>
            </a:lvl5pPr>
            <a:lvl6pPr marL="1285642" indent="0" algn="ctr">
              <a:buNone/>
              <a:defRPr>
                <a:solidFill>
                  <a:schemeClr val="tx1">
                    <a:tint val="75000"/>
                  </a:schemeClr>
                </a:solidFill>
              </a:defRPr>
            </a:lvl6pPr>
            <a:lvl7pPr marL="1542770" indent="0" algn="ctr">
              <a:buNone/>
              <a:defRPr>
                <a:solidFill>
                  <a:schemeClr val="tx1">
                    <a:tint val="75000"/>
                  </a:schemeClr>
                </a:solidFill>
              </a:defRPr>
            </a:lvl7pPr>
            <a:lvl8pPr marL="1799899" indent="0" algn="ctr">
              <a:buNone/>
              <a:defRPr>
                <a:solidFill>
                  <a:schemeClr val="tx1">
                    <a:tint val="75000"/>
                  </a:schemeClr>
                </a:solidFill>
              </a:defRPr>
            </a:lvl8pPr>
            <a:lvl9pPr marL="2057027" indent="0" algn="ctr">
              <a:buNone/>
              <a:defRPr>
                <a:solidFill>
                  <a:schemeClr val="tx1">
                    <a:tint val="75000"/>
                  </a:schemeClr>
                </a:solidFill>
              </a:defRPr>
            </a:lvl9pPr>
          </a:lstStyle>
          <a:p>
            <a:r>
              <a:rPr lang="en-US" dirty="0" smtClean="0"/>
              <a:t>Click to Add Subtitle</a:t>
            </a:r>
            <a:endParaRPr lang="en-US" dirty="0"/>
          </a:p>
        </p:txBody>
      </p:sp>
    </p:spTree>
    <p:extLst>
      <p:ext uri="{BB962C8B-B14F-4D97-AF65-F5344CB8AC3E}">
        <p14:creationId xmlns:p14="http://schemas.microsoft.com/office/powerpoint/2010/main" val="65880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6"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12" name="Title 1"/>
          <p:cNvSpPr>
            <a:spLocks noGrp="1"/>
          </p:cNvSpPr>
          <p:nvPr>
            <p:ph type="ctrTitle" hasCustomPrompt="1"/>
          </p:nvPr>
        </p:nvSpPr>
        <p:spPr>
          <a:xfrm>
            <a:off x="4869706" y="194620"/>
            <a:ext cx="4376661" cy="1179464"/>
          </a:xfrm>
          <a:solidFill>
            <a:srgbClr val="006C92"/>
          </a:solidFill>
        </p:spPr>
        <p:txBody>
          <a:bodyPr lIns="182880" tIns="182880" rIns="274320" bIns="182880" anchor="ctr" anchorCtr="0">
            <a:noAutofit/>
          </a:bodyPr>
          <a:lstStyle>
            <a:lvl1pPr algn="l">
              <a:lnSpc>
                <a:spcPts val="2250"/>
              </a:lnSpc>
              <a:defRPr sz="2400" b="1" baseline="0">
                <a:solidFill>
                  <a:schemeClr val="bg1"/>
                </a:solidFill>
              </a:defRPr>
            </a:lvl1pPr>
          </a:lstStyle>
          <a:p>
            <a:r>
              <a:rPr lang="en-US" dirty="0" smtClean="0"/>
              <a:t>CLICK TO ADD TITLE</a:t>
            </a:r>
            <a:endParaRPr lang="en-US" dirty="0"/>
          </a:p>
        </p:txBody>
      </p:sp>
      <p:sp>
        <p:nvSpPr>
          <p:cNvPr id="5" name="Content Placeholder 2"/>
          <p:cNvSpPr>
            <a:spLocks noGrp="1"/>
          </p:cNvSpPr>
          <p:nvPr>
            <p:ph idx="11" hasCustomPrompt="1"/>
          </p:nvPr>
        </p:nvSpPr>
        <p:spPr>
          <a:xfrm>
            <a:off x="5048410" y="1504150"/>
            <a:ext cx="3766584" cy="3417474"/>
          </a:xfrm>
        </p:spPr>
        <p:txBody>
          <a:bodyPr lIns="0" tIns="0" rIns="0" bIns="0"/>
          <a:lstStyle>
            <a:lvl1pPr marL="0" indent="0">
              <a:lnSpc>
                <a:spcPts val="1350"/>
              </a:lnSpc>
              <a:spcBef>
                <a:spcPts val="450"/>
              </a:spcBef>
              <a:spcAft>
                <a:spcPts val="900"/>
              </a:spcAft>
              <a:buClr>
                <a:srgbClr val="0C68AC"/>
              </a:buClr>
              <a:buNone/>
              <a:defRPr sz="1500">
                <a:solidFill>
                  <a:srgbClr val="006C92"/>
                </a:solidFill>
              </a:defRPr>
            </a:lvl1pPr>
            <a:lvl2pPr marL="257127" indent="0">
              <a:lnSpc>
                <a:spcPts val="1350"/>
              </a:lnSpc>
              <a:spcBef>
                <a:spcPts val="450"/>
              </a:spcBef>
              <a:spcAft>
                <a:spcPts val="900"/>
              </a:spcAft>
              <a:buClr>
                <a:srgbClr val="0C68AC"/>
              </a:buClr>
              <a:buNone/>
              <a:defRPr sz="1500">
                <a:solidFill>
                  <a:srgbClr val="006C92"/>
                </a:solidFill>
              </a:defRPr>
            </a:lvl2pPr>
            <a:lvl3pPr marL="514257" indent="0">
              <a:lnSpc>
                <a:spcPts val="1350"/>
              </a:lnSpc>
              <a:spcBef>
                <a:spcPts val="450"/>
              </a:spcBef>
              <a:spcAft>
                <a:spcPts val="900"/>
              </a:spcAft>
              <a:buClr>
                <a:srgbClr val="0C68AC"/>
              </a:buClr>
              <a:buNone/>
              <a:defRPr sz="1500">
                <a:solidFill>
                  <a:srgbClr val="006C92"/>
                </a:solidFill>
              </a:defRPr>
            </a:lvl3pPr>
            <a:lvl4pPr marL="771385" indent="0">
              <a:lnSpc>
                <a:spcPts val="1350"/>
              </a:lnSpc>
              <a:spcBef>
                <a:spcPts val="450"/>
              </a:spcBef>
              <a:spcAft>
                <a:spcPts val="900"/>
              </a:spcAft>
              <a:buClr>
                <a:srgbClr val="0C68AC"/>
              </a:buClr>
              <a:buNone/>
              <a:defRPr sz="1500">
                <a:solidFill>
                  <a:srgbClr val="006C92"/>
                </a:solidFill>
              </a:defRPr>
            </a:lvl4pPr>
            <a:lvl5pPr marL="1028513" indent="0">
              <a:lnSpc>
                <a:spcPts val="1350"/>
              </a:lnSpc>
              <a:spcBef>
                <a:spcPts val="450"/>
              </a:spcBef>
              <a:spcAft>
                <a:spcPts val="900"/>
              </a:spcAft>
              <a:buClr>
                <a:srgbClr val="0C68AC"/>
              </a:buClr>
              <a:buNone/>
              <a:defRPr sz="1500">
                <a:solidFill>
                  <a:srgbClr val="006C92"/>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328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4"/>
          <p:cNvSpPr>
            <a:spLocks noGrp="1"/>
          </p:cNvSpPr>
          <p:nvPr>
            <p:ph type="pic" sz="quarter" idx="10"/>
          </p:nvPr>
        </p:nvSpPr>
        <p:spPr bwMode="ltGray">
          <a:xfrm>
            <a:off x="6" y="2"/>
            <a:ext cx="4570833" cy="5142075"/>
          </a:xfrm>
          <a:blipFill dpi="0" rotWithShape="1">
            <a:blip r:embed="rId3"/>
            <a:srcRect/>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10" name="Title 1"/>
          <p:cNvSpPr>
            <a:spLocks noGrp="1"/>
          </p:cNvSpPr>
          <p:nvPr>
            <p:ph type="ctrTitle" hasCustomPrompt="1"/>
          </p:nvPr>
        </p:nvSpPr>
        <p:spPr>
          <a:xfrm>
            <a:off x="4869706" y="194620"/>
            <a:ext cx="4376661" cy="1179464"/>
          </a:xfrm>
          <a:solidFill>
            <a:schemeClr val="bg1"/>
          </a:solidFill>
        </p:spPr>
        <p:txBody>
          <a:bodyPr lIns="182880" tIns="182880" rIns="274320" bIns="182880" anchor="ctr" anchorCtr="0">
            <a:noAutofit/>
          </a:bodyPr>
          <a:lstStyle>
            <a:lvl1pPr algn="l">
              <a:lnSpc>
                <a:spcPts val="2250"/>
              </a:lnSpc>
              <a:defRPr sz="2400" b="1" baseline="0">
                <a:solidFill>
                  <a:srgbClr val="13294A"/>
                </a:solidFill>
              </a:defRPr>
            </a:lvl1pPr>
          </a:lstStyle>
          <a:p>
            <a:r>
              <a:rPr lang="en-US" dirty="0" smtClean="0"/>
              <a:t>CLICK TO ADD TITLE</a:t>
            </a:r>
            <a:endParaRPr lang="en-US" dirty="0"/>
          </a:p>
        </p:txBody>
      </p:sp>
      <p:sp>
        <p:nvSpPr>
          <p:cNvPr id="6" name="Content Placeholder 2"/>
          <p:cNvSpPr>
            <a:spLocks noGrp="1"/>
          </p:cNvSpPr>
          <p:nvPr>
            <p:ph idx="11" hasCustomPrompt="1"/>
          </p:nvPr>
        </p:nvSpPr>
        <p:spPr>
          <a:xfrm>
            <a:off x="5048410" y="1504150"/>
            <a:ext cx="3766584" cy="3417474"/>
          </a:xfrm>
        </p:spPr>
        <p:txBody>
          <a:bodyPr lIns="0" tIns="0" rIns="0" bIns="0"/>
          <a:lstStyle>
            <a:lvl1pPr marL="0" indent="0">
              <a:lnSpc>
                <a:spcPts val="1350"/>
              </a:lnSpc>
              <a:spcBef>
                <a:spcPts val="450"/>
              </a:spcBef>
              <a:spcAft>
                <a:spcPts val="900"/>
              </a:spcAft>
              <a:buClr>
                <a:srgbClr val="0C68AC"/>
              </a:buClr>
              <a:buNone/>
              <a:defRPr sz="1500">
                <a:solidFill>
                  <a:schemeClr val="bg1"/>
                </a:solidFill>
              </a:defRPr>
            </a:lvl1pPr>
            <a:lvl2pPr marL="257127" indent="0">
              <a:lnSpc>
                <a:spcPts val="1350"/>
              </a:lnSpc>
              <a:spcBef>
                <a:spcPts val="450"/>
              </a:spcBef>
              <a:spcAft>
                <a:spcPts val="900"/>
              </a:spcAft>
              <a:buClr>
                <a:srgbClr val="0C68AC"/>
              </a:buClr>
              <a:buNone/>
              <a:defRPr sz="1500">
                <a:solidFill>
                  <a:schemeClr val="bg1"/>
                </a:solidFill>
              </a:defRPr>
            </a:lvl2pPr>
            <a:lvl3pPr marL="514257" indent="0">
              <a:lnSpc>
                <a:spcPts val="1350"/>
              </a:lnSpc>
              <a:spcBef>
                <a:spcPts val="450"/>
              </a:spcBef>
              <a:spcAft>
                <a:spcPts val="900"/>
              </a:spcAft>
              <a:buClr>
                <a:srgbClr val="0C68AC"/>
              </a:buClr>
              <a:buNone/>
              <a:defRPr sz="1500">
                <a:solidFill>
                  <a:schemeClr val="bg1"/>
                </a:solidFill>
              </a:defRPr>
            </a:lvl3pPr>
            <a:lvl4pPr marL="771385" indent="0">
              <a:lnSpc>
                <a:spcPts val="1350"/>
              </a:lnSpc>
              <a:spcBef>
                <a:spcPts val="450"/>
              </a:spcBef>
              <a:spcAft>
                <a:spcPts val="900"/>
              </a:spcAft>
              <a:buClr>
                <a:srgbClr val="0C68AC"/>
              </a:buClr>
              <a:buNone/>
              <a:defRPr sz="1500">
                <a:solidFill>
                  <a:schemeClr val="bg1"/>
                </a:solidFill>
              </a:defRPr>
            </a:lvl4pPr>
            <a:lvl5pPr marL="1028513" indent="0">
              <a:lnSpc>
                <a:spcPts val="1350"/>
              </a:lnSpc>
              <a:spcBef>
                <a:spcPts val="450"/>
              </a:spcBef>
              <a:spcAft>
                <a:spcPts val="900"/>
              </a:spcAft>
              <a:buClr>
                <a:srgbClr val="0C68AC"/>
              </a:buClr>
              <a:buNone/>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392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4"/>
          <p:cNvSpPr>
            <a:spLocks noGrp="1"/>
          </p:cNvSpPr>
          <p:nvPr>
            <p:ph type="pic" sz="quarter" idx="10"/>
          </p:nvPr>
        </p:nvSpPr>
        <p:spPr bwMode="ltGray">
          <a:xfrm>
            <a:off x="6" y="2"/>
            <a:ext cx="4570833" cy="5142075"/>
          </a:xfrm>
          <a:blipFill rotWithShape="1">
            <a:blip r:embed="rId3"/>
            <a:stretch>
              <a:fillRect/>
            </a:stretch>
          </a:blipFill>
        </p:spPr>
        <p:txBody>
          <a:bodyPr tIns="451805" anchor="ctr" anchorCtr="0">
            <a:noAutofit/>
          </a:bodyPr>
          <a:lstStyle>
            <a:lvl1pPr marL="0" indent="0" algn="ctr">
              <a:buNone/>
              <a:defRPr sz="731" b="1" cap="none" baseline="0">
                <a:gradFill>
                  <a:gsLst>
                    <a:gs pos="0">
                      <a:srgbClr val="FFFFFF"/>
                    </a:gs>
                    <a:gs pos="27000">
                      <a:srgbClr val="FFFFFF"/>
                    </a:gs>
                  </a:gsLst>
                  <a:lin ang="5400000" scaled="0"/>
                </a:gradFill>
                <a:latin typeface="Arial"/>
              </a:defRPr>
            </a:lvl1pPr>
          </a:lstStyle>
          <a:p>
            <a:r>
              <a:rPr lang="en-US" dirty="0" smtClean="0"/>
              <a:t>Drag picture to placeholder or click icon to add</a:t>
            </a:r>
            <a:endParaRPr lang="en-US" dirty="0"/>
          </a:p>
        </p:txBody>
      </p:sp>
      <p:sp>
        <p:nvSpPr>
          <p:cNvPr id="11" name="Title 1"/>
          <p:cNvSpPr>
            <a:spLocks noGrp="1"/>
          </p:cNvSpPr>
          <p:nvPr>
            <p:ph type="ctrTitle" hasCustomPrompt="1"/>
          </p:nvPr>
        </p:nvSpPr>
        <p:spPr>
          <a:xfrm>
            <a:off x="4869706" y="194620"/>
            <a:ext cx="4376661" cy="1179464"/>
          </a:xfrm>
          <a:solidFill>
            <a:schemeClr val="bg1"/>
          </a:solidFill>
        </p:spPr>
        <p:txBody>
          <a:bodyPr lIns="182880" tIns="182880" rIns="274320" bIns="182880" anchor="ctr" anchorCtr="0">
            <a:noAutofit/>
          </a:bodyPr>
          <a:lstStyle>
            <a:lvl1pPr algn="l">
              <a:lnSpc>
                <a:spcPts val="2250"/>
              </a:lnSpc>
              <a:defRPr sz="2400" b="1" baseline="0">
                <a:solidFill>
                  <a:srgbClr val="006C92"/>
                </a:solidFill>
              </a:defRPr>
            </a:lvl1pPr>
          </a:lstStyle>
          <a:p>
            <a:r>
              <a:rPr lang="en-US" dirty="0" smtClean="0"/>
              <a:t>CLICK TO ADD TITLE</a:t>
            </a:r>
            <a:endParaRPr lang="en-US" dirty="0"/>
          </a:p>
        </p:txBody>
      </p:sp>
      <p:sp>
        <p:nvSpPr>
          <p:cNvPr id="7" name="Content Placeholder 2"/>
          <p:cNvSpPr>
            <a:spLocks noGrp="1"/>
          </p:cNvSpPr>
          <p:nvPr>
            <p:ph idx="11" hasCustomPrompt="1"/>
          </p:nvPr>
        </p:nvSpPr>
        <p:spPr>
          <a:xfrm>
            <a:off x="5048410" y="1504150"/>
            <a:ext cx="3766584" cy="3417474"/>
          </a:xfrm>
        </p:spPr>
        <p:txBody>
          <a:bodyPr lIns="0" tIns="0" rIns="0" bIns="0"/>
          <a:lstStyle>
            <a:lvl1pPr marL="257175" indent="-257175">
              <a:lnSpc>
                <a:spcPts val="1350"/>
              </a:lnSpc>
              <a:spcBef>
                <a:spcPts val="450"/>
              </a:spcBef>
              <a:spcAft>
                <a:spcPts val="900"/>
              </a:spcAft>
              <a:buClr>
                <a:schemeClr val="bg1"/>
              </a:buClr>
              <a:buFont typeface="Arial" charset="0"/>
              <a:buChar char="•"/>
              <a:defRPr sz="1500">
                <a:solidFill>
                  <a:schemeClr val="bg1"/>
                </a:solidFill>
              </a:defRPr>
            </a:lvl1pPr>
            <a:lvl2pPr marL="514302" indent="-257175">
              <a:lnSpc>
                <a:spcPts val="1350"/>
              </a:lnSpc>
              <a:spcBef>
                <a:spcPts val="450"/>
              </a:spcBef>
              <a:spcAft>
                <a:spcPts val="900"/>
              </a:spcAft>
              <a:buClr>
                <a:schemeClr val="bg1"/>
              </a:buClr>
              <a:buFont typeface="Arial" charset="0"/>
              <a:buChar char="•"/>
              <a:defRPr sz="1500">
                <a:solidFill>
                  <a:schemeClr val="bg1"/>
                </a:solidFill>
              </a:defRPr>
            </a:lvl2pPr>
            <a:lvl3pPr marL="771432" indent="-257175">
              <a:lnSpc>
                <a:spcPts val="1350"/>
              </a:lnSpc>
              <a:spcBef>
                <a:spcPts val="450"/>
              </a:spcBef>
              <a:spcAft>
                <a:spcPts val="900"/>
              </a:spcAft>
              <a:buClr>
                <a:schemeClr val="bg1"/>
              </a:buClr>
              <a:buFont typeface="Arial" charset="0"/>
              <a:buChar char="•"/>
              <a:defRPr sz="1500">
                <a:solidFill>
                  <a:schemeClr val="bg1"/>
                </a:solidFill>
              </a:defRPr>
            </a:lvl3pPr>
            <a:lvl4pPr marL="1028560" indent="-257175">
              <a:lnSpc>
                <a:spcPts val="1350"/>
              </a:lnSpc>
              <a:spcBef>
                <a:spcPts val="450"/>
              </a:spcBef>
              <a:spcAft>
                <a:spcPts val="900"/>
              </a:spcAft>
              <a:buClr>
                <a:schemeClr val="bg1"/>
              </a:buClr>
              <a:buFont typeface="Arial" charset="0"/>
              <a:buChar char="•"/>
              <a:defRPr sz="1500">
                <a:solidFill>
                  <a:schemeClr val="bg1"/>
                </a:solidFill>
              </a:defRPr>
            </a:lvl4pPr>
            <a:lvl5pPr marL="1285688" indent="-257175">
              <a:lnSpc>
                <a:spcPts val="1350"/>
              </a:lnSpc>
              <a:spcBef>
                <a:spcPts val="450"/>
              </a:spcBef>
              <a:spcAft>
                <a:spcPts val="900"/>
              </a:spcAft>
              <a:buClr>
                <a:schemeClr val="bg1"/>
              </a:buClr>
              <a:buFont typeface="Arial" charset="0"/>
              <a:buChar char="•"/>
              <a:defRPr sz="1500">
                <a:solidFill>
                  <a:schemeClr val="bg1"/>
                </a:solidFill>
              </a:defRPr>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6764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5967" y="205979"/>
            <a:ext cx="8229600" cy="857250"/>
          </a:xfrm>
          <a:prstGeom prst="rect">
            <a:avLst/>
          </a:prstGeom>
        </p:spPr>
        <p:txBody>
          <a:bodyPr vert="horz" lIns="91430" tIns="0" rIns="9143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5967" y="1200155"/>
            <a:ext cx="8229600" cy="3692654"/>
          </a:xfrm>
          <a:prstGeom prst="rect">
            <a:avLst/>
          </a:prstGeom>
        </p:spPr>
        <p:txBody>
          <a:bodyPr vert="horz" lIns="91430" tIns="45715" rIns="91430" bIns="4571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042856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31" r:id="rId4"/>
    <p:sldLayoutId id="2147483758" r:id="rId5"/>
    <p:sldLayoutId id="2147483759" r:id="rId6"/>
  </p:sldLayoutIdLst>
  <p:hf sldNum="0" hdr="0" ftr="0" dt="0"/>
  <p:txStyles>
    <p:titleStyle>
      <a:lvl1pPr algn="l" defTabSz="257129" rtl="0" eaLnBrk="1" latinLnBrk="0" hangingPunct="1">
        <a:spcBef>
          <a:spcPct val="0"/>
        </a:spcBef>
        <a:buNone/>
        <a:defRPr sz="1856" kern="1200" baseline="0">
          <a:solidFill>
            <a:schemeClr val="tx1"/>
          </a:solidFill>
          <a:latin typeface="calibri" charset="0"/>
          <a:ea typeface="+mj-ea"/>
          <a:cs typeface="+mj-cs"/>
        </a:defRPr>
      </a:lvl1pPr>
    </p:titleStyle>
    <p:bodyStyle>
      <a:lvl1pPr marL="192846" indent="-192846" algn="l" defTabSz="257129" rtl="0" eaLnBrk="1" latinLnBrk="0" hangingPunct="1">
        <a:spcBef>
          <a:spcPct val="20000"/>
        </a:spcBef>
        <a:buFont typeface="Arial"/>
        <a:buChar char="•"/>
        <a:defRPr sz="900" kern="1200" baseline="0">
          <a:solidFill>
            <a:schemeClr val="tx1"/>
          </a:solidFill>
          <a:latin typeface="Calibri" charset="0"/>
          <a:ea typeface="+mn-ea"/>
          <a:cs typeface="+mn-cs"/>
        </a:defRPr>
      </a:lvl1pPr>
      <a:lvl2pPr marL="417833" indent="-160706" algn="l" defTabSz="257129" rtl="0" eaLnBrk="1" latinLnBrk="0" hangingPunct="1">
        <a:spcBef>
          <a:spcPct val="20000"/>
        </a:spcBef>
        <a:buFont typeface="Arial"/>
        <a:buChar char="•"/>
        <a:defRPr sz="900" kern="1200" baseline="0">
          <a:solidFill>
            <a:schemeClr val="tx1"/>
          </a:solidFill>
          <a:latin typeface="Calibri" charset="0"/>
          <a:ea typeface="+mn-ea"/>
          <a:cs typeface="+mn-cs"/>
        </a:defRPr>
      </a:lvl2pPr>
      <a:lvl3pPr marL="642822" indent="-128565" algn="l" defTabSz="257129" rtl="0" eaLnBrk="1" latinLnBrk="0" hangingPunct="1">
        <a:spcBef>
          <a:spcPct val="20000"/>
        </a:spcBef>
        <a:buFont typeface="Arial"/>
        <a:buChar char="•"/>
        <a:defRPr sz="844" kern="1200" baseline="0">
          <a:solidFill>
            <a:schemeClr val="tx1"/>
          </a:solidFill>
          <a:latin typeface="Calibri" charset="0"/>
          <a:ea typeface="+mn-ea"/>
          <a:cs typeface="+mn-cs"/>
        </a:defRPr>
      </a:lvl3pPr>
      <a:lvl4pPr marL="899950" indent="-128565" algn="l" defTabSz="257129" rtl="0" eaLnBrk="1" latinLnBrk="0" hangingPunct="1">
        <a:spcBef>
          <a:spcPct val="20000"/>
        </a:spcBef>
        <a:buFont typeface="Arial"/>
        <a:buChar char="•"/>
        <a:defRPr sz="731" kern="1200" baseline="0">
          <a:solidFill>
            <a:schemeClr val="tx1"/>
          </a:solidFill>
          <a:latin typeface="Calibri" charset="0"/>
          <a:ea typeface="+mn-ea"/>
          <a:cs typeface="+mn-cs"/>
        </a:defRPr>
      </a:lvl4pPr>
      <a:lvl5pPr marL="1157078" indent="-128565" algn="l" defTabSz="257129" rtl="0" eaLnBrk="1" latinLnBrk="0" hangingPunct="1">
        <a:spcBef>
          <a:spcPct val="20000"/>
        </a:spcBef>
        <a:buFont typeface="Arial"/>
        <a:buChar char="•"/>
        <a:defRPr sz="675" kern="1200" baseline="0">
          <a:solidFill>
            <a:schemeClr val="tx1"/>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29" rtl="0" eaLnBrk="1" latinLnBrk="0" hangingPunct="1">
        <a:defRPr sz="1013" kern="1200">
          <a:solidFill>
            <a:schemeClr val="tx1"/>
          </a:solidFill>
          <a:latin typeface="+mn-lt"/>
          <a:ea typeface="+mn-ea"/>
          <a:cs typeface="+mn-cs"/>
        </a:defRPr>
      </a:lvl1pPr>
      <a:lvl2pPr marL="257129" algn="l" defTabSz="257129" rtl="0" eaLnBrk="1" latinLnBrk="0" hangingPunct="1">
        <a:defRPr sz="1013" kern="1200">
          <a:solidFill>
            <a:schemeClr val="tx1"/>
          </a:solidFill>
          <a:latin typeface="+mn-lt"/>
          <a:ea typeface="+mn-ea"/>
          <a:cs typeface="+mn-cs"/>
        </a:defRPr>
      </a:lvl2pPr>
      <a:lvl3pPr marL="514259" algn="l" defTabSz="257129" rtl="0" eaLnBrk="1" latinLnBrk="0" hangingPunct="1">
        <a:defRPr sz="1013" kern="1200">
          <a:solidFill>
            <a:schemeClr val="tx1"/>
          </a:solidFill>
          <a:latin typeface="+mn-lt"/>
          <a:ea typeface="+mn-ea"/>
          <a:cs typeface="+mn-cs"/>
        </a:defRPr>
      </a:lvl3pPr>
      <a:lvl4pPr marL="771386" algn="l" defTabSz="257129" rtl="0" eaLnBrk="1" latinLnBrk="0" hangingPunct="1">
        <a:defRPr sz="1013" kern="1200">
          <a:solidFill>
            <a:schemeClr val="tx1"/>
          </a:solidFill>
          <a:latin typeface="+mn-lt"/>
          <a:ea typeface="+mn-ea"/>
          <a:cs typeface="+mn-cs"/>
        </a:defRPr>
      </a:lvl4pPr>
      <a:lvl5pPr marL="1028514" algn="l" defTabSz="257129" rtl="0" eaLnBrk="1" latinLnBrk="0" hangingPunct="1">
        <a:defRPr sz="1013" kern="1200">
          <a:solidFill>
            <a:schemeClr val="tx1"/>
          </a:solidFill>
          <a:latin typeface="+mn-lt"/>
          <a:ea typeface="+mn-ea"/>
          <a:cs typeface="+mn-cs"/>
        </a:defRPr>
      </a:lvl5pPr>
      <a:lvl6pPr marL="1285642" algn="l" defTabSz="257129" rtl="0" eaLnBrk="1" latinLnBrk="0" hangingPunct="1">
        <a:defRPr sz="1013" kern="1200">
          <a:solidFill>
            <a:schemeClr val="tx1"/>
          </a:solidFill>
          <a:latin typeface="+mn-lt"/>
          <a:ea typeface="+mn-ea"/>
          <a:cs typeface="+mn-cs"/>
        </a:defRPr>
      </a:lvl6pPr>
      <a:lvl7pPr marL="1542770" algn="l" defTabSz="257129" rtl="0" eaLnBrk="1" latinLnBrk="0" hangingPunct="1">
        <a:defRPr sz="1013" kern="1200">
          <a:solidFill>
            <a:schemeClr val="tx1"/>
          </a:solidFill>
          <a:latin typeface="+mn-lt"/>
          <a:ea typeface="+mn-ea"/>
          <a:cs typeface="+mn-cs"/>
        </a:defRPr>
      </a:lvl7pPr>
      <a:lvl8pPr marL="1799899" algn="l" defTabSz="257129" rtl="0" eaLnBrk="1" latinLnBrk="0" hangingPunct="1">
        <a:defRPr sz="1013" kern="1200">
          <a:solidFill>
            <a:schemeClr val="tx1"/>
          </a:solidFill>
          <a:latin typeface="+mn-lt"/>
          <a:ea typeface="+mn-ea"/>
          <a:cs typeface="+mn-cs"/>
        </a:defRPr>
      </a:lvl8pPr>
      <a:lvl9pPr marL="2057027" algn="l" defTabSz="257129"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371" y="114300"/>
            <a:ext cx="8528424" cy="685800"/>
          </a:xfrm>
          <a:prstGeom prst="rect">
            <a:avLst/>
          </a:prstGeom>
        </p:spPr>
        <p:txBody>
          <a:bodyPr vert="horz" lIns="0" tIns="0" rIns="91430" bIns="0" rtlCol="0" anchor="b" anchorCtr="0">
            <a:normAutofit/>
          </a:bodyPr>
          <a:lstStyle/>
          <a:p>
            <a:endParaRPr lang="en-US" dirty="0"/>
          </a:p>
        </p:txBody>
      </p:sp>
      <p:sp>
        <p:nvSpPr>
          <p:cNvPr id="3" name="Text Placeholder 2"/>
          <p:cNvSpPr>
            <a:spLocks noGrp="1"/>
          </p:cNvSpPr>
          <p:nvPr>
            <p:ph type="body" idx="1"/>
          </p:nvPr>
        </p:nvSpPr>
        <p:spPr>
          <a:xfrm>
            <a:off x="321371" y="1218031"/>
            <a:ext cx="8518524" cy="3674777"/>
          </a:xfrm>
          <a:prstGeom prst="rect">
            <a:avLst/>
          </a:prstGeom>
        </p:spPr>
        <p:txBody>
          <a:bodyPr vert="horz" lIns="0" tIns="0" rIns="0" bIns="0" rtlCol="0">
            <a:no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0923056"/>
      </p:ext>
    </p:extLst>
  </p:cSld>
  <p:clrMap bg1="lt1" tx1="dk1" bg2="lt2" tx2="dk2" accent1="accent1" accent2="accent2" accent3="accent3" accent4="accent4" accent5="accent5" accent6="accent6" hlink="hlink" folHlink="folHlink"/>
  <p:sldLayoutIdLst>
    <p:sldLayoutId id="2147483761" r:id="rId1"/>
    <p:sldLayoutId id="2147483756" r:id="rId2"/>
    <p:sldLayoutId id="2147483757" r:id="rId3"/>
    <p:sldLayoutId id="2147483768" r:id="rId4"/>
    <p:sldLayoutId id="2147483770" r:id="rId5"/>
    <p:sldLayoutId id="2147483769" r:id="rId6"/>
    <p:sldLayoutId id="2147483742" r:id="rId7"/>
    <p:sldLayoutId id="2147483773" r:id="rId8"/>
    <p:sldLayoutId id="2147483774" r:id="rId9"/>
    <p:sldLayoutId id="2147483775" r:id="rId10"/>
    <p:sldLayoutId id="2147483776" r:id="rId11"/>
    <p:sldLayoutId id="2147483777" r:id="rId12"/>
    <p:sldLayoutId id="2147483771" r:id="rId13"/>
    <p:sldLayoutId id="2147483772" r:id="rId14"/>
    <p:sldLayoutId id="2147483767" r:id="rId15"/>
    <p:sldLayoutId id="2147483747" r:id="rId16"/>
    <p:sldLayoutId id="2147483781" r:id="rId17"/>
    <p:sldLayoutId id="2147483782" r:id="rId18"/>
    <p:sldLayoutId id="2147483784" r:id="rId19"/>
  </p:sldLayoutIdLst>
  <p:hf sldNum="0" hdr="0" ftr="0" dt="0"/>
  <p:txStyles>
    <p:titleStyle>
      <a:lvl1pPr algn="l" defTabSz="257129" rtl="0" eaLnBrk="1" latinLnBrk="0" hangingPunct="1">
        <a:lnSpc>
          <a:spcPts val="1688"/>
        </a:lnSpc>
        <a:spcBef>
          <a:spcPct val="0"/>
        </a:spcBef>
        <a:buNone/>
        <a:defRPr sz="1575" kern="1200" baseline="0">
          <a:solidFill>
            <a:srgbClr val="007DBA"/>
          </a:solidFill>
          <a:latin typeface="calibri" charset="0"/>
          <a:ea typeface="+mj-ea"/>
          <a:cs typeface="+mj-cs"/>
        </a:defRPr>
      </a:lvl1pPr>
    </p:titleStyle>
    <p:bodyStyle>
      <a:lvl1pPr marL="192846" indent="-192846"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1pPr>
      <a:lvl2pPr marL="417833" indent="-160706"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2pPr>
      <a:lvl3pPr marL="642822" indent="-128565"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3pPr>
      <a:lvl4pPr marL="899950" indent="-128565"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4pPr>
      <a:lvl5pPr marL="1157078" indent="-128565" algn="l" defTabSz="257129" rtl="0" eaLnBrk="1" latinLnBrk="0" hangingPunct="1">
        <a:lnSpc>
          <a:spcPts val="1350"/>
        </a:lnSpc>
        <a:spcBef>
          <a:spcPts val="450"/>
        </a:spcBef>
        <a:spcAft>
          <a:spcPts val="900"/>
        </a:spcAft>
        <a:buFont typeface="Arial"/>
        <a:buChar char="•"/>
        <a:defRPr sz="1500" kern="1200" baseline="0">
          <a:solidFill>
            <a:srgbClr val="006C92"/>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29" rtl="0" eaLnBrk="1" latinLnBrk="0" hangingPunct="1">
        <a:defRPr sz="1013" kern="1200">
          <a:solidFill>
            <a:schemeClr val="tx1"/>
          </a:solidFill>
          <a:latin typeface="+mn-lt"/>
          <a:ea typeface="+mn-ea"/>
          <a:cs typeface="+mn-cs"/>
        </a:defRPr>
      </a:lvl1pPr>
      <a:lvl2pPr marL="257129" algn="l" defTabSz="257129" rtl="0" eaLnBrk="1" latinLnBrk="0" hangingPunct="1">
        <a:defRPr sz="1013" kern="1200">
          <a:solidFill>
            <a:schemeClr val="tx1"/>
          </a:solidFill>
          <a:latin typeface="+mn-lt"/>
          <a:ea typeface="+mn-ea"/>
          <a:cs typeface="+mn-cs"/>
        </a:defRPr>
      </a:lvl2pPr>
      <a:lvl3pPr marL="514259" algn="l" defTabSz="257129" rtl="0" eaLnBrk="1" latinLnBrk="0" hangingPunct="1">
        <a:defRPr sz="1013" kern="1200">
          <a:solidFill>
            <a:schemeClr val="tx1"/>
          </a:solidFill>
          <a:latin typeface="+mn-lt"/>
          <a:ea typeface="+mn-ea"/>
          <a:cs typeface="+mn-cs"/>
        </a:defRPr>
      </a:lvl3pPr>
      <a:lvl4pPr marL="771386" algn="l" defTabSz="257129" rtl="0" eaLnBrk="1" latinLnBrk="0" hangingPunct="1">
        <a:defRPr sz="1013" kern="1200">
          <a:solidFill>
            <a:schemeClr val="tx1"/>
          </a:solidFill>
          <a:latin typeface="+mn-lt"/>
          <a:ea typeface="+mn-ea"/>
          <a:cs typeface="+mn-cs"/>
        </a:defRPr>
      </a:lvl4pPr>
      <a:lvl5pPr marL="1028514" algn="l" defTabSz="257129" rtl="0" eaLnBrk="1" latinLnBrk="0" hangingPunct="1">
        <a:defRPr sz="1013" kern="1200">
          <a:solidFill>
            <a:schemeClr val="tx1"/>
          </a:solidFill>
          <a:latin typeface="+mn-lt"/>
          <a:ea typeface="+mn-ea"/>
          <a:cs typeface="+mn-cs"/>
        </a:defRPr>
      </a:lvl5pPr>
      <a:lvl6pPr marL="1285642" algn="l" defTabSz="257129" rtl="0" eaLnBrk="1" latinLnBrk="0" hangingPunct="1">
        <a:defRPr sz="1013" kern="1200">
          <a:solidFill>
            <a:schemeClr val="tx1"/>
          </a:solidFill>
          <a:latin typeface="+mn-lt"/>
          <a:ea typeface="+mn-ea"/>
          <a:cs typeface="+mn-cs"/>
        </a:defRPr>
      </a:lvl6pPr>
      <a:lvl7pPr marL="1542770" algn="l" defTabSz="257129" rtl="0" eaLnBrk="1" latinLnBrk="0" hangingPunct="1">
        <a:defRPr sz="1013" kern="1200">
          <a:solidFill>
            <a:schemeClr val="tx1"/>
          </a:solidFill>
          <a:latin typeface="+mn-lt"/>
          <a:ea typeface="+mn-ea"/>
          <a:cs typeface="+mn-cs"/>
        </a:defRPr>
      </a:lvl7pPr>
      <a:lvl8pPr marL="1799899" algn="l" defTabSz="257129" rtl="0" eaLnBrk="1" latinLnBrk="0" hangingPunct="1">
        <a:defRPr sz="1013" kern="1200">
          <a:solidFill>
            <a:schemeClr val="tx1"/>
          </a:solidFill>
          <a:latin typeface="+mn-lt"/>
          <a:ea typeface="+mn-ea"/>
          <a:cs typeface="+mn-cs"/>
        </a:defRPr>
      </a:lvl8pPr>
      <a:lvl9pPr marL="2057027" algn="l" defTabSz="257129"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192" userDrawn="1">
          <p15:clr>
            <a:srgbClr val="F26B43"/>
          </p15:clr>
        </p15:guide>
        <p15:guide id="4" pos="5568" userDrawn="1">
          <p15:clr>
            <a:srgbClr val="F26B43"/>
          </p15:clr>
        </p15:guide>
        <p15:guide id="5" orient="horz" pos="468" userDrawn="1">
          <p15:clr>
            <a:srgbClr val="F26B43"/>
          </p15:clr>
        </p15:guide>
        <p15:guide id="7" orient="horz" pos="756" userDrawn="1">
          <p15:clr>
            <a:srgbClr val="F26B43"/>
          </p15:clr>
        </p15:guide>
        <p15:guide id="8" orient="horz" pos="307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17510" y="173013"/>
            <a:ext cx="8518525" cy="857250"/>
          </a:xfrm>
          <a:prstGeom prst="rect">
            <a:avLst/>
          </a:prstGeom>
        </p:spPr>
        <p:txBody>
          <a:bodyPr vert="horz" lIns="0" tIns="45715" rIns="0" bIns="45715" rtlCol="0" anchor="ctr">
            <a:normAutofit/>
          </a:bodyPr>
          <a:lstStyle/>
          <a:p>
            <a:r>
              <a:rPr lang="en-US" dirty="0" smtClean="0"/>
              <a:t>Click to Add Title</a:t>
            </a:r>
            <a:endParaRPr lang="en-US" dirty="0"/>
          </a:p>
        </p:txBody>
      </p:sp>
      <p:sp>
        <p:nvSpPr>
          <p:cNvPr id="8" name="Text Placeholder 2"/>
          <p:cNvSpPr>
            <a:spLocks noGrp="1"/>
          </p:cNvSpPr>
          <p:nvPr>
            <p:ph type="body" idx="1"/>
          </p:nvPr>
        </p:nvSpPr>
        <p:spPr>
          <a:xfrm>
            <a:off x="317500" y="1164692"/>
            <a:ext cx="8518524" cy="3394472"/>
          </a:xfrm>
          <a:prstGeom prst="rect">
            <a:avLst/>
          </a:prstGeom>
        </p:spPr>
        <p:txBody>
          <a:bodyPr vert="horz" lIns="0" tIns="45715" rIns="0" bIns="45715" rtlCol="0">
            <a:no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7639629"/>
      </p:ext>
    </p:extLst>
  </p:cSld>
  <p:clrMap bg1="lt1" tx1="dk1" bg2="lt2" tx2="dk2" accent1="accent1" accent2="accent2" accent3="accent3" accent4="accent4" accent5="accent5" accent6="accent6" hlink="hlink" folHlink="folHlink"/>
  <p:sldLayoutIdLst>
    <p:sldLayoutId id="2147483727" r:id="rId1"/>
    <p:sldLayoutId id="2147483752" r:id="rId2"/>
    <p:sldLayoutId id="2147483753" r:id="rId3"/>
    <p:sldLayoutId id="2147483750" r:id="rId4"/>
    <p:sldLayoutId id="2147483754" r:id="rId5"/>
    <p:sldLayoutId id="2147483751" r:id="rId6"/>
  </p:sldLayoutIdLst>
  <p:hf sldNum="0" hdr="0" ftr="0" dt="0"/>
  <p:txStyles>
    <p:titleStyle>
      <a:lvl1pPr algn="l" defTabSz="257129" rtl="0" eaLnBrk="1" latinLnBrk="0" hangingPunct="1">
        <a:spcBef>
          <a:spcPct val="0"/>
        </a:spcBef>
        <a:buNone/>
        <a:defRPr sz="1350" kern="1200" baseline="0">
          <a:solidFill>
            <a:srgbClr val="101D3A"/>
          </a:solidFill>
          <a:latin typeface="calibri" charset="0"/>
          <a:ea typeface="+mj-ea"/>
          <a:cs typeface="+mj-cs"/>
        </a:defRPr>
      </a:lvl1pPr>
    </p:titleStyle>
    <p:bodyStyle>
      <a:lvl1pPr marL="192846" indent="-192846" algn="l" defTabSz="257129" rtl="0" eaLnBrk="1" latinLnBrk="0" hangingPunct="1">
        <a:lnSpc>
          <a:spcPct val="90000"/>
        </a:lnSpc>
        <a:spcBef>
          <a:spcPts val="338"/>
        </a:spcBef>
        <a:spcAft>
          <a:spcPts val="450"/>
        </a:spcAft>
        <a:buFont typeface="Arial"/>
        <a:buChar char="•"/>
        <a:defRPr sz="900" kern="1200" baseline="0">
          <a:solidFill>
            <a:srgbClr val="101D3A"/>
          </a:solidFill>
          <a:latin typeface="Calibri" charset="0"/>
          <a:ea typeface="+mn-ea"/>
          <a:cs typeface="+mn-cs"/>
        </a:defRPr>
      </a:lvl1pPr>
      <a:lvl2pPr marL="417833" indent="-160706" algn="l" defTabSz="257129" rtl="0" eaLnBrk="1" latinLnBrk="0" hangingPunct="1">
        <a:lnSpc>
          <a:spcPct val="90000"/>
        </a:lnSpc>
        <a:spcBef>
          <a:spcPts val="338"/>
        </a:spcBef>
        <a:spcAft>
          <a:spcPts val="450"/>
        </a:spcAft>
        <a:buFont typeface="Arial"/>
        <a:buChar char="•"/>
        <a:defRPr sz="900" kern="1200" baseline="0">
          <a:solidFill>
            <a:srgbClr val="101D3A"/>
          </a:solidFill>
          <a:latin typeface="Calibri" charset="0"/>
          <a:ea typeface="+mn-ea"/>
          <a:cs typeface="+mn-cs"/>
        </a:defRPr>
      </a:lvl2pPr>
      <a:lvl3pPr marL="642822" indent="-128565" algn="l" defTabSz="257129" rtl="0" eaLnBrk="1" latinLnBrk="0" hangingPunct="1">
        <a:lnSpc>
          <a:spcPct val="90000"/>
        </a:lnSpc>
        <a:spcBef>
          <a:spcPts val="338"/>
        </a:spcBef>
        <a:spcAft>
          <a:spcPts val="450"/>
        </a:spcAft>
        <a:buFont typeface="Arial"/>
        <a:buChar char="•"/>
        <a:defRPr sz="844" kern="1200" baseline="0">
          <a:solidFill>
            <a:srgbClr val="101D3A"/>
          </a:solidFill>
          <a:latin typeface="Calibri" charset="0"/>
          <a:ea typeface="+mn-ea"/>
          <a:cs typeface="+mn-cs"/>
        </a:defRPr>
      </a:lvl3pPr>
      <a:lvl4pPr marL="899950" indent="-128565" algn="l" defTabSz="257129" rtl="0" eaLnBrk="1" latinLnBrk="0" hangingPunct="1">
        <a:lnSpc>
          <a:spcPct val="90000"/>
        </a:lnSpc>
        <a:spcBef>
          <a:spcPts val="338"/>
        </a:spcBef>
        <a:spcAft>
          <a:spcPts val="450"/>
        </a:spcAft>
        <a:buFont typeface="Arial"/>
        <a:buChar char="•"/>
        <a:defRPr sz="731" kern="1200" baseline="0">
          <a:solidFill>
            <a:srgbClr val="101D3A"/>
          </a:solidFill>
          <a:latin typeface="Calibri" charset="0"/>
          <a:ea typeface="+mn-ea"/>
          <a:cs typeface="+mn-cs"/>
        </a:defRPr>
      </a:lvl4pPr>
      <a:lvl5pPr marL="1157078" indent="-128565" algn="l" defTabSz="257129" rtl="0" eaLnBrk="1" latinLnBrk="0" hangingPunct="1">
        <a:lnSpc>
          <a:spcPct val="90000"/>
        </a:lnSpc>
        <a:spcBef>
          <a:spcPts val="338"/>
        </a:spcBef>
        <a:spcAft>
          <a:spcPts val="450"/>
        </a:spcAft>
        <a:buFont typeface="Arial"/>
        <a:buChar char="•"/>
        <a:defRPr sz="675" kern="1200" baseline="0">
          <a:solidFill>
            <a:srgbClr val="101D3A"/>
          </a:solidFill>
          <a:latin typeface="Calibri" charset="0"/>
          <a:ea typeface="+mn-ea"/>
          <a:cs typeface="+mn-cs"/>
        </a:defRPr>
      </a:lvl5pPr>
      <a:lvl6pPr marL="1414207" indent="-128565" algn="l" defTabSz="257129" rtl="0" eaLnBrk="1" latinLnBrk="0" hangingPunct="1">
        <a:spcBef>
          <a:spcPct val="20000"/>
        </a:spcBef>
        <a:buFont typeface="Arial"/>
        <a:buChar char="•"/>
        <a:defRPr sz="1125" kern="1200">
          <a:solidFill>
            <a:schemeClr val="tx1"/>
          </a:solidFill>
          <a:latin typeface="+mn-lt"/>
          <a:ea typeface="+mn-ea"/>
          <a:cs typeface="+mn-cs"/>
        </a:defRPr>
      </a:lvl6pPr>
      <a:lvl7pPr marL="1671335" indent="-128565" algn="l" defTabSz="257129" rtl="0" eaLnBrk="1" latinLnBrk="0" hangingPunct="1">
        <a:spcBef>
          <a:spcPct val="20000"/>
        </a:spcBef>
        <a:buFont typeface="Arial"/>
        <a:buChar char="•"/>
        <a:defRPr sz="1125" kern="1200">
          <a:solidFill>
            <a:schemeClr val="tx1"/>
          </a:solidFill>
          <a:latin typeface="+mn-lt"/>
          <a:ea typeface="+mn-ea"/>
          <a:cs typeface="+mn-cs"/>
        </a:defRPr>
      </a:lvl7pPr>
      <a:lvl8pPr marL="1928464" indent="-128565" algn="l" defTabSz="257129" rtl="0" eaLnBrk="1" latinLnBrk="0" hangingPunct="1">
        <a:spcBef>
          <a:spcPct val="20000"/>
        </a:spcBef>
        <a:buFont typeface="Arial"/>
        <a:buChar char="•"/>
        <a:defRPr sz="1125" kern="1200">
          <a:solidFill>
            <a:schemeClr val="tx1"/>
          </a:solidFill>
          <a:latin typeface="+mn-lt"/>
          <a:ea typeface="+mn-ea"/>
          <a:cs typeface="+mn-cs"/>
        </a:defRPr>
      </a:lvl8pPr>
      <a:lvl9pPr marL="2185592" indent="-128565" algn="l" defTabSz="25712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29" rtl="0" eaLnBrk="1" latinLnBrk="0" hangingPunct="1">
        <a:defRPr sz="1013" kern="1200">
          <a:solidFill>
            <a:schemeClr val="tx1"/>
          </a:solidFill>
          <a:latin typeface="+mn-lt"/>
          <a:ea typeface="+mn-ea"/>
          <a:cs typeface="+mn-cs"/>
        </a:defRPr>
      </a:lvl1pPr>
      <a:lvl2pPr marL="257129" algn="l" defTabSz="257129" rtl="0" eaLnBrk="1" latinLnBrk="0" hangingPunct="1">
        <a:defRPr sz="1013" kern="1200">
          <a:solidFill>
            <a:schemeClr val="tx1"/>
          </a:solidFill>
          <a:latin typeface="+mn-lt"/>
          <a:ea typeface="+mn-ea"/>
          <a:cs typeface="+mn-cs"/>
        </a:defRPr>
      </a:lvl2pPr>
      <a:lvl3pPr marL="514259" algn="l" defTabSz="257129" rtl="0" eaLnBrk="1" latinLnBrk="0" hangingPunct="1">
        <a:defRPr sz="1013" kern="1200">
          <a:solidFill>
            <a:schemeClr val="tx1"/>
          </a:solidFill>
          <a:latin typeface="+mn-lt"/>
          <a:ea typeface="+mn-ea"/>
          <a:cs typeface="+mn-cs"/>
        </a:defRPr>
      </a:lvl3pPr>
      <a:lvl4pPr marL="771386" algn="l" defTabSz="257129" rtl="0" eaLnBrk="1" latinLnBrk="0" hangingPunct="1">
        <a:defRPr sz="1013" kern="1200">
          <a:solidFill>
            <a:schemeClr val="tx1"/>
          </a:solidFill>
          <a:latin typeface="+mn-lt"/>
          <a:ea typeface="+mn-ea"/>
          <a:cs typeface="+mn-cs"/>
        </a:defRPr>
      </a:lvl4pPr>
      <a:lvl5pPr marL="1028514" algn="l" defTabSz="257129" rtl="0" eaLnBrk="1" latinLnBrk="0" hangingPunct="1">
        <a:defRPr sz="1013" kern="1200">
          <a:solidFill>
            <a:schemeClr val="tx1"/>
          </a:solidFill>
          <a:latin typeface="+mn-lt"/>
          <a:ea typeface="+mn-ea"/>
          <a:cs typeface="+mn-cs"/>
        </a:defRPr>
      </a:lvl5pPr>
      <a:lvl6pPr marL="1285642" algn="l" defTabSz="257129" rtl="0" eaLnBrk="1" latinLnBrk="0" hangingPunct="1">
        <a:defRPr sz="1013" kern="1200">
          <a:solidFill>
            <a:schemeClr val="tx1"/>
          </a:solidFill>
          <a:latin typeface="+mn-lt"/>
          <a:ea typeface="+mn-ea"/>
          <a:cs typeface="+mn-cs"/>
        </a:defRPr>
      </a:lvl6pPr>
      <a:lvl7pPr marL="1542770" algn="l" defTabSz="257129" rtl="0" eaLnBrk="1" latinLnBrk="0" hangingPunct="1">
        <a:defRPr sz="1013" kern="1200">
          <a:solidFill>
            <a:schemeClr val="tx1"/>
          </a:solidFill>
          <a:latin typeface="+mn-lt"/>
          <a:ea typeface="+mn-ea"/>
          <a:cs typeface="+mn-cs"/>
        </a:defRPr>
      </a:lvl7pPr>
      <a:lvl8pPr marL="1799899" algn="l" defTabSz="257129" rtl="0" eaLnBrk="1" latinLnBrk="0" hangingPunct="1">
        <a:defRPr sz="1013" kern="1200">
          <a:solidFill>
            <a:schemeClr val="tx1"/>
          </a:solidFill>
          <a:latin typeface="+mn-lt"/>
          <a:ea typeface="+mn-ea"/>
          <a:cs typeface="+mn-cs"/>
        </a:defRPr>
      </a:lvl8pPr>
      <a:lvl9pPr marL="2057027" algn="l" defTabSz="257129"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s://www.congress.gov/bill/115th-congress/house-bill/5515/text#toc-H4350A53097BD46409287451A50C4F397"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insidehighered.com/sites/default/server_files/media/NIH%20Foreign%20Influence%20Letter%20to%20Grantees%2008-20-18.pdf"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chor="ctr">
            <a:normAutofit/>
          </a:bodyPr>
          <a:lstStyle/>
          <a:p>
            <a:pPr algn="ctr">
              <a:lnSpc>
                <a:spcPts val="2175"/>
              </a:lnSpc>
              <a:spcAft>
                <a:spcPts val="450"/>
              </a:spcAft>
            </a:pPr>
            <a:r>
              <a:rPr lang="en-US" b="1" dirty="0" smtClean="0"/>
              <a:t> </a:t>
            </a:r>
            <a:endParaRPr lang="en-US" b="1" dirty="0"/>
          </a:p>
        </p:txBody>
      </p:sp>
      <p:sp>
        <p:nvSpPr>
          <p:cNvPr id="5" name="Rectangle 3"/>
          <p:cNvSpPr>
            <a:spLocks noGrp="1" noChangeArrowheads="1"/>
          </p:cNvSpPr>
          <p:nvPr>
            <p:ph type="subTitle" idx="1"/>
          </p:nvPr>
        </p:nvSpPr>
        <p:spPr/>
        <p:txBody>
          <a:bodyPr/>
          <a:lstStyle/>
          <a:p>
            <a:pPr>
              <a:defRPr/>
            </a:pPr>
            <a:endParaRPr lang="en-US" b="1" dirty="0"/>
          </a:p>
          <a:p>
            <a:pPr>
              <a:defRPr/>
            </a:pPr>
            <a:endParaRPr lang="en-US" b="1" dirty="0">
              <a:solidFill>
                <a:schemeClr val="bg1"/>
              </a:solidFill>
            </a:endParaRPr>
          </a:p>
          <a:p>
            <a:pPr>
              <a:defRPr/>
            </a:pPr>
            <a:r>
              <a:rPr lang="en-US" sz="2600" b="1" dirty="0">
                <a:solidFill>
                  <a:schemeClr val="bg1"/>
                </a:solidFill>
                <a:latin typeface="+mj-lt"/>
                <a:ea typeface="+mj-ea"/>
                <a:cs typeface="+mj-cs"/>
              </a:rPr>
              <a:t>Export Control </a:t>
            </a:r>
            <a:r>
              <a:rPr lang="en-US" sz="2600" b="1" dirty="0" smtClean="0">
                <a:solidFill>
                  <a:schemeClr val="bg1"/>
                </a:solidFill>
                <a:latin typeface="+mj-lt"/>
                <a:ea typeface="+mj-ea"/>
                <a:cs typeface="+mj-cs"/>
              </a:rPr>
              <a:t>Update</a:t>
            </a:r>
            <a:endParaRPr lang="en-US" sz="2600" b="1" dirty="0">
              <a:solidFill>
                <a:schemeClr val="bg1"/>
              </a:solidFill>
              <a:latin typeface="+mj-lt"/>
              <a:ea typeface="+mj-ea"/>
              <a:cs typeface="+mj-cs"/>
            </a:endParaRPr>
          </a:p>
          <a:p>
            <a:pPr>
              <a:defRPr/>
            </a:pPr>
            <a:endParaRPr lang="en-US" b="1" dirty="0" smtClean="0"/>
          </a:p>
          <a:p>
            <a:pPr>
              <a:defRPr/>
            </a:pPr>
            <a:endParaRPr lang="en-US" b="1" dirty="0"/>
          </a:p>
          <a:p>
            <a:pPr>
              <a:lnSpc>
                <a:spcPct val="100000"/>
              </a:lnSpc>
              <a:spcBef>
                <a:spcPts val="0"/>
              </a:spcBef>
              <a:defRPr/>
            </a:pPr>
            <a:r>
              <a:rPr lang="en-US" sz="2000" b="1" dirty="0">
                <a:latin typeface="+mn-lt"/>
              </a:rPr>
              <a:t>Brittany Whiting</a:t>
            </a:r>
          </a:p>
          <a:p>
            <a:pPr>
              <a:lnSpc>
                <a:spcPct val="100000"/>
              </a:lnSpc>
              <a:spcBef>
                <a:spcPts val="0"/>
              </a:spcBef>
              <a:defRPr/>
            </a:pPr>
            <a:r>
              <a:rPr lang="en-US" sz="2000" b="1" dirty="0" smtClean="0">
                <a:latin typeface="+mn-lt"/>
              </a:rPr>
              <a:t>Director                                                                           10/3/18</a:t>
            </a:r>
            <a:endParaRPr lang="en-US" sz="2000" b="1" dirty="0">
              <a:latin typeface="+mn-lt"/>
            </a:endParaRPr>
          </a:p>
          <a:p>
            <a:pPr>
              <a:defRPr/>
            </a:pPr>
            <a:endParaRPr lang="en-US" sz="1800" dirty="0"/>
          </a:p>
          <a:p>
            <a:pPr>
              <a:defRPr/>
            </a:pPr>
            <a:endParaRPr lang="en-US" sz="1800" b="1" dirty="0"/>
          </a:p>
          <a:p>
            <a:pPr>
              <a:defRPr/>
            </a:pPr>
            <a:endParaRPr lang="en-US" sz="1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02" y="1809493"/>
            <a:ext cx="3707900" cy="731522"/>
          </a:xfrm>
          <a:prstGeom prst="rect">
            <a:avLst/>
          </a:prstGeom>
        </p:spPr>
      </p:pic>
    </p:spTree>
    <p:extLst>
      <p:ext uri="{BB962C8B-B14F-4D97-AF65-F5344CB8AC3E}">
        <p14:creationId xmlns:p14="http://schemas.microsoft.com/office/powerpoint/2010/main" val="200373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8575" r="23118"/>
          <a:stretch/>
        </p:blipFill>
        <p:spPr>
          <a:xfrm>
            <a:off x="5037220" y="2"/>
            <a:ext cx="4107947" cy="5143388"/>
          </a:xfrm>
        </p:spPr>
      </p:pic>
      <p:sp>
        <p:nvSpPr>
          <p:cNvPr id="3" name="Title 2"/>
          <p:cNvSpPr>
            <a:spLocks noGrp="1"/>
          </p:cNvSpPr>
          <p:nvPr>
            <p:ph type="ctrTitle"/>
          </p:nvPr>
        </p:nvSpPr>
        <p:spPr>
          <a:xfrm>
            <a:off x="0" y="228942"/>
            <a:ext cx="5037220" cy="621290"/>
          </a:xfrm>
        </p:spPr>
        <p:txBody>
          <a:bodyPr/>
          <a:lstStyle/>
          <a:p>
            <a:r>
              <a:rPr lang="en-US" sz="2600" dirty="0" smtClean="0"/>
              <a:t>EXPORT CONTROL OFFICE</a:t>
            </a:r>
            <a:endParaRPr lang="en-US" sz="2600" dirty="0"/>
          </a:p>
        </p:txBody>
      </p:sp>
      <p:sp>
        <p:nvSpPr>
          <p:cNvPr id="4" name="Content Placeholder 3"/>
          <p:cNvSpPr>
            <a:spLocks noGrp="1"/>
          </p:cNvSpPr>
          <p:nvPr>
            <p:ph idx="11"/>
          </p:nvPr>
        </p:nvSpPr>
        <p:spPr>
          <a:xfrm>
            <a:off x="177209" y="919047"/>
            <a:ext cx="4619380" cy="3789743"/>
          </a:xfrm>
        </p:spPr>
        <p:txBody>
          <a:bodyPr/>
          <a:lstStyle/>
          <a:p>
            <a:pPr marL="457200" lvl="0" indent="-457200">
              <a:lnSpc>
                <a:spcPct val="100000"/>
              </a:lnSpc>
              <a:spcBef>
                <a:spcPts val="0"/>
              </a:spcBef>
              <a:spcAft>
                <a:spcPts val="0"/>
              </a:spcAft>
              <a:buClr>
                <a:srgbClr val="FFC000"/>
              </a:buClr>
              <a:buSzPct val="100000"/>
              <a:buFont typeface="Arial" panose="020B0604020202020204" pitchFamily="34" charset="0"/>
              <a:buChar char="■"/>
            </a:pPr>
            <a:r>
              <a:rPr lang="en-US" sz="1700" dirty="0">
                <a:latin typeface="+mn-lt"/>
              </a:rPr>
              <a:t>Identifies and manages export risks for U.S. national security &amp; foreign policy to facilitate university research</a:t>
            </a:r>
          </a:p>
          <a:p>
            <a:pPr marL="971458" lvl="3" indent="-457200">
              <a:lnSpc>
                <a:spcPct val="100000"/>
              </a:lnSpc>
              <a:spcBef>
                <a:spcPts val="0"/>
              </a:spcBef>
              <a:spcAft>
                <a:spcPts val="0"/>
              </a:spcAft>
              <a:buClr>
                <a:srgbClr val="FFC000"/>
              </a:buClr>
              <a:buFont typeface="Arial" panose="020B0604020202020204" pitchFamily="34" charset="0"/>
              <a:buChar char="■"/>
            </a:pPr>
            <a:r>
              <a:rPr lang="en-US" sz="1700" dirty="0">
                <a:latin typeface="+mn-lt"/>
              </a:rPr>
              <a:t>Export Controls</a:t>
            </a:r>
          </a:p>
          <a:p>
            <a:pPr marL="971458" lvl="3" indent="-457200">
              <a:lnSpc>
                <a:spcPct val="100000"/>
              </a:lnSpc>
              <a:spcBef>
                <a:spcPts val="0"/>
              </a:spcBef>
              <a:spcAft>
                <a:spcPts val="0"/>
              </a:spcAft>
              <a:buClr>
                <a:srgbClr val="FFC000"/>
              </a:buClr>
              <a:buFont typeface="Arial" panose="020B0604020202020204" pitchFamily="34" charset="0"/>
              <a:buChar char="■"/>
            </a:pPr>
            <a:r>
              <a:rPr lang="en-US" sz="1700" dirty="0">
                <a:latin typeface="+mn-lt"/>
              </a:rPr>
              <a:t>Dual Use Research of Concern (DURC)</a:t>
            </a:r>
          </a:p>
          <a:p>
            <a:pPr marL="971458" lvl="3" indent="-457200">
              <a:lnSpc>
                <a:spcPct val="100000"/>
              </a:lnSpc>
              <a:spcBef>
                <a:spcPts val="0"/>
              </a:spcBef>
              <a:spcAft>
                <a:spcPts val="0"/>
              </a:spcAft>
              <a:buClr>
                <a:srgbClr val="FFC000"/>
              </a:buClr>
              <a:buFont typeface="Arial" panose="020B0604020202020204" pitchFamily="34" charset="0"/>
              <a:buChar char="■"/>
            </a:pPr>
            <a:r>
              <a:rPr lang="en-US" sz="1700" dirty="0">
                <a:latin typeface="+mn-lt"/>
              </a:rPr>
              <a:t>Facility Security</a:t>
            </a:r>
          </a:p>
          <a:p>
            <a:pPr marL="457200" lvl="0" indent="-457200">
              <a:lnSpc>
                <a:spcPct val="100000"/>
              </a:lnSpc>
              <a:spcBef>
                <a:spcPts val="0"/>
              </a:spcBef>
              <a:spcAft>
                <a:spcPts val="0"/>
              </a:spcAft>
              <a:buClr>
                <a:srgbClr val="FFC000"/>
              </a:buClr>
              <a:buSzPct val="100000"/>
              <a:buFont typeface="Arial" panose="020B0604020202020204" pitchFamily="34" charset="0"/>
              <a:buChar char="■"/>
            </a:pPr>
            <a:r>
              <a:rPr lang="en-US" sz="1700" dirty="0">
                <a:latin typeface="+mn-lt"/>
              </a:rPr>
              <a:t>Advises on and obtains export licenses for:</a:t>
            </a:r>
          </a:p>
          <a:p>
            <a:pPr marL="971458" lvl="3" indent="-457200">
              <a:lnSpc>
                <a:spcPct val="100000"/>
              </a:lnSpc>
              <a:spcBef>
                <a:spcPts val="0"/>
              </a:spcBef>
              <a:spcAft>
                <a:spcPts val="0"/>
              </a:spcAft>
              <a:buClr>
                <a:srgbClr val="FFC000"/>
              </a:buClr>
              <a:buFont typeface="Arial" panose="020B0604020202020204" pitchFamily="34" charset="0"/>
              <a:buChar char="■"/>
            </a:pPr>
            <a:r>
              <a:rPr lang="en-US" sz="1700" dirty="0">
                <a:latin typeface="+mn-lt"/>
              </a:rPr>
              <a:t>International payments, shipments, travel and collaborations</a:t>
            </a:r>
          </a:p>
          <a:p>
            <a:pPr marL="971458" lvl="3" indent="-457200">
              <a:lnSpc>
                <a:spcPct val="100000"/>
              </a:lnSpc>
              <a:spcBef>
                <a:spcPts val="0"/>
              </a:spcBef>
              <a:spcAft>
                <a:spcPts val="0"/>
              </a:spcAft>
              <a:buClr>
                <a:srgbClr val="FFC000"/>
              </a:buClr>
              <a:buFont typeface="Arial" panose="020B0604020202020204" pitchFamily="34" charset="0"/>
              <a:buChar char="■"/>
            </a:pPr>
            <a:r>
              <a:rPr lang="en-US" sz="1700" dirty="0">
                <a:latin typeface="+mn-lt"/>
              </a:rPr>
              <a:t>Sanctioned country activities with Cuba, Iran, North Korea, Syria &amp; Sudan</a:t>
            </a:r>
          </a:p>
          <a:p>
            <a:pPr marL="971458" lvl="3" indent="-457200">
              <a:lnSpc>
                <a:spcPct val="100000"/>
              </a:lnSpc>
              <a:spcBef>
                <a:spcPts val="0"/>
              </a:spcBef>
              <a:spcAft>
                <a:spcPts val="0"/>
              </a:spcAft>
              <a:buClr>
                <a:srgbClr val="FFC000"/>
              </a:buClr>
              <a:buFont typeface="Arial" panose="020B0604020202020204" pitchFamily="34" charset="0"/>
              <a:buChar char="■"/>
            </a:pPr>
            <a:r>
              <a:rPr lang="en-US" sz="1700" dirty="0">
                <a:latin typeface="+mn-lt"/>
              </a:rPr>
              <a:t>Restricted parties</a:t>
            </a:r>
          </a:p>
          <a:p>
            <a:pPr marL="457200" lvl="0" indent="-457200">
              <a:lnSpc>
                <a:spcPct val="100000"/>
              </a:lnSpc>
              <a:spcBef>
                <a:spcPts val="0"/>
              </a:spcBef>
              <a:spcAft>
                <a:spcPts val="0"/>
              </a:spcAft>
              <a:buClr>
                <a:srgbClr val="FFC000"/>
              </a:buClr>
              <a:buSzPct val="100000"/>
              <a:buFont typeface="Arial" panose="020B0604020202020204" pitchFamily="34" charset="0"/>
              <a:buChar char="■"/>
            </a:pPr>
            <a:r>
              <a:rPr lang="en-US" sz="1700" dirty="0">
                <a:latin typeface="+mn-lt"/>
              </a:rPr>
              <a:t>Develops technology control plans with researchers for export restricted items</a:t>
            </a:r>
          </a:p>
          <a:p>
            <a:pPr>
              <a:lnSpc>
                <a:spcPct val="100000"/>
              </a:lnSpc>
              <a:spcBef>
                <a:spcPts val="0"/>
              </a:spcBef>
              <a:spcAft>
                <a:spcPts val="0"/>
              </a:spcAft>
            </a:pPr>
            <a:endParaRPr lang="en-US" sz="1700" dirty="0">
              <a:latin typeface="+mn-lt"/>
            </a:endParaRPr>
          </a:p>
        </p:txBody>
      </p:sp>
    </p:spTree>
    <p:extLst>
      <p:ext uri="{BB962C8B-B14F-4D97-AF65-F5344CB8AC3E}">
        <p14:creationId xmlns:p14="http://schemas.microsoft.com/office/powerpoint/2010/main" val="2265473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57" y="188158"/>
            <a:ext cx="9156357" cy="608855"/>
          </a:xfrm>
        </p:spPr>
        <p:txBody>
          <a:bodyPr/>
          <a:lstStyle/>
          <a:p>
            <a:pPr algn="ctr"/>
            <a:r>
              <a:rPr lang="en-US" dirty="0" smtClean="0"/>
              <a:t>UC Export Control Policy</a:t>
            </a:r>
            <a:endParaRPr lang="en-US" dirty="0"/>
          </a:p>
        </p:txBody>
      </p:sp>
      <p:sp>
        <p:nvSpPr>
          <p:cNvPr id="3" name="Content Placeholder 2"/>
          <p:cNvSpPr>
            <a:spLocks noGrp="1"/>
          </p:cNvSpPr>
          <p:nvPr>
            <p:ph idx="11"/>
          </p:nvPr>
        </p:nvSpPr>
        <p:spPr>
          <a:xfrm>
            <a:off x="279323" y="1043302"/>
            <a:ext cx="8271556" cy="3872753"/>
          </a:xfrm>
        </p:spPr>
        <p:txBody>
          <a:bodyPr>
            <a:normAutofit fontScale="85000" lnSpcReduction="10000"/>
          </a:bodyPr>
          <a:lstStyle/>
          <a:p>
            <a:pPr marL="342900" indent="-342900">
              <a:lnSpc>
                <a:spcPct val="120000"/>
              </a:lnSpc>
              <a:buClr>
                <a:srgbClr val="FFC000"/>
              </a:buClr>
              <a:buFont typeface="Arial" panose="020B0604020202020204" pitchFamily="34" charset="0"/>
              <a:buChar char="■"/>
            </a:pPr>
            <a:r>
              <a:rPr lang="en-US" sz="1900" dirty="0">
                <a:latin typeface="+mn-lt"/>
                <a:cs typeface="Calibri" panose="020F0502020204030204" pitchFamily="34" charset="0"/>
              </a:rPr>
              <a:t>Export control is a shared responsibility </a:t>
            </a:r>
            <a:endParaRPr lang="en-US" sz="1900" dirty="0" smtClean="0">
              <a:latin typeface="+mn-lt"/>
              <a:cs typeface="Calibri" panose="020F0502020204030204" pitchFamily="34" charset="0"/>
            </a:endParaRPr>
          </a:p>
          <a:p>
            <a:pPr marL="342900" indent="-342900">
              <a:lnSpc>
                <a:spcPct val="120000"/>
              </a:lnSpc>
              <a:spcBef>
                <a:spcPts val="0"/>
              </a:spcBef>
              <a:spcAft>
                <a:spcPts val="0"/>
              </a:spcAft>
              <a:buClr>
                <a:srgbClr val="FFC000"/>
              </a:buClr>
              <a:buFont typeface="Arial" panose="020B0604020202020204" pitchFamily="34" charset="0"/>
              <a:buChar char="■"/>
            </a:pPr>
            <a:r>
              <a:rPr lang="en-US" sz="1900" dirty="0" smtClean="0">
                <a:latin typeface="+mn-lt"/>
                <a:cs typeface="Calibri" panose="020F0502020204030204" pitchFamily="34" charset="0"/>
              </a:rPr>
              <a:t>Policy </a:t>
            </a:r>
            <a:r>
              <a:rPr lang="en-US" sz="1900" dirty="0">
                <a:latin typeface="+mn-lt"/>
                <a:cs typeface="Calibri" panose="020F0502020204030204" pitchFamily="34" charset="0"/>
              </a:rPr>
              <a:t>applies to all UC Faculty, Academic Appointees, Staff, Students (including student employees), non-employee participants in University programs (e.g., visiting scholars, vendors and contractors) and to all University activities.  </a:t>
            </a:r>
            <a:endParaRPr lang="en-US" sz="1900" dirty="0" smtClean="0">
              <a:latin typeface="+mn-lt"/>
              <a:cs typeface="Calibri" panose="020F0502020204030204" pitchFamily="34" charset="0"/>
            </a:endParaRPr>
          </a:p>
          <a:p>
            <a:pPr marL="342900" indent="-342900">
              <a:lnSpc>
                <a:spcPct val="120000"/>
              </a:lnSpc>
              <a:buClr>
                <a:srgbClr val="FFC000"/>
              </a:buClr>
              <a:buFont typeface="Arial" panose="020B0604020202020204" pitchFamily="34" charset="0"/>
              <a:buChar char="■"/>
            </a:pPr>
            <a:r>
              <a:rPr lang="en-US" sz="1900" dirty="0" smtClean="0">
                <a:latin typeface="+mn-lt"/>
                <a:cs typeface="Calibri" panose="020F0502020204030204" pitchFamily="34" charset="0"/>
              </a:rPr>
              <a:t>Export </a:t>
            </a:r>
            <a:r>
              <a:rPr lang="en-US" sz="1900" dirty="0">
                <a:latin typeface="+mn-lt"/>
                <a:cs typeface="Calibri" panose="020F0502020204030204" pitchFamily="34" charset="0"/>
              </a:rPr>
              <a:t>control reviews are required for certain transactions </a:t>
            </a:r>
            <a:r>
              <a:rPr lang="en-US" sz="1900" dirty="0" smtClean="0">
                <a:latin typeface="+mn-lt"/>
                <a:cs typeface="Calibri" panose="020F0502020204030204" pitchFamily="34" charset="0"/>
              </a:rPr>
              <a:t>to </a:t>
            </a:r>
            <a:r>
              <a:rPr lang="en-US" sz="1900" dirty="0">
                <a:latin typeface="+mn-lt"/>
                <a:cs typeface="Calibri" panose="020F0502020204030204" pitchFamily="34" charset="0"/>
              </a:rPr>
              <a:t>ensure there are no unlicensed exports abroad or to foreign persons in the U.S.  Transactions, items or activities may require export licenses, control plans or other approaches to ensure compliance with the export control regulations.  </a:t>
            </a:r>
            <a:endParaRPr lang="en-US" sz="1900" dirty="0" smtClean="0">
              <a:latin typeface="+mn-lt"/>
              <a:cs typeface="Calibri" panose="020F0502020204030204" pitchFamily="34" charset="0"/>
            </a:endParaRPr>
          </a:p>
          <a:p>
            <a:pPr>
              <a:lnSpc>
                <a:spcPct val="120000"/>
              </a:lnSpc>
            </a:pPr>
            <a:r>
              <a:rPr lang="en-US" sz="1900" dirty="0" smtClean="0">
                <a:latin typeface="+mn-lt"/>
                <a:cs typeface="Calibri" panose="020F0502020204030204" pitchFamily="34" charset="0"/>
              </a:rPr>
              <a:t>If </a:t>
            </a:r>
            <a:r>
              <a:rPr lang="en-US" sz="1900" dirty="0">
                <a:latin typeface="+mn-lt"/>
                <a:cs typeface="Calibri" panose="020F0502020204030204" pitchFamily="34" charset="0"/>
              </a:rPr>
              <a:t>you are involved in export transactions, you are responsible for ensuring export reviews are escalated to the </a:t>
            </a:r>
            <a:r>
              <a:rPr lang="en-US" sz="1900" u="sng" dirty="0">
                <a:solidFill>
                  <a:srgbClr val="FFC000"/>
                </a:solidFill>
                <a:latin typeface="+mn-lt"/>
                <a:cs typeface="Calibri" panose="020F0502020204030204" pitchFamily="34" charset="0"/>
              </a:rPr>
              <a:t>UC San Diego Export Control </a:t>
            </a:r>
            <a:r>
              <a:rPr lang="en-US" sz="1900" u="sng" dirty="0" smtClean="0">
                <a:solidFill>
                  <a:srgbClr val="FFC000"/>
                </a:solidFill>
                <a:latin typeface="+mn-lt"/>
                <a:cs typeface="Calibri" panose="020F0502020204030204" pitchFamily="34" charset="0"/>
              </a:rPr>
              <a:t>Office</a:t>
            </a:r>
            <a:r>
              <a:rPr lang="en-US" sz="1900" dirty="0" smtClean="0">
                <a:latin typeface="+mn-lt"/>
                <a:cs typeface="Calibri" panose="020F0502020204030204" pitchFamily="34" charset="0"/>
              </a:rPr>
              <a:t>, </a:t>
            </a:r>
            <a:r>
              <a:rPr lang="en-US" sz="1900" dirty="0">
                <a:latin typeface="+mn-lt"/>
                <a:cs typeface="Calibri" panose="020F0502020204030204" pitchFamily="34" charset="0"/>
              </a:rPr>
              <a:t>providing information required to complete the reviews or export licenses and complying with the terms of a technology control plan or export license conditions issued by the government. </a:t>
            </a:r>
          </a:p>
          <a:p>
            <a:pPr>
              <a:lnSpc>
                <a:spcPct val="120000"/>
              </a:lnSpc>
            </a:pPr>
            <a:endParaRPr lang="en-US" dirty="0">
              <a:latin typeface="+mn-lt"/>
            </a:endParaRPr>
          </a:p>
        </p:txBody>
      </p:sp>
    </p:spTree>
    <p:extLst>
      <p:ext uri="{BB962C8B-B14F-4D97-AF65-F5344CB8AC3E}">
        <p14:creationId xmlns:p14="http://schemas.microsoft.com/office/powerpoint/2010/main" val="36413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88158"/>
            <a:ext cx="9143998" cy="608855"/>
          </a:xfrm>
        </p:spPr>
        <p:txBody>
          <a:bodyPr/>
          <a:lstStyle/>
          <a:p>
            <a:pPr algn="ctr"/>
            <a:r>
              <a:rPr lang="en-US" dirty="0" smtClean="0"/>
              <a:t>UC San Diego’s Export Control Program</a:t>
            </a:r>
            <a:endParaRPr lang="en-US" dirty="0"/>
          </a:p>
        </p:txBody>
      </p:sp>
      <p:sp>
        <p:nvSpPr>
          <p:cNvPr id="3" name="Content Placeholder 2"/>
          <p:cNvSpPr>
            <a:spLocks noGrp="1"/>
          </p:cNvSpPr>
          <p:nvPr>
            <p:ph idx="11"/>
          </p:nvPr>
        </p:nvSpPr>
        <p:spPr>
          <a:xfrm>
            <a:off x="340242" y="890725"/>
            <a:ext cx="8542072" cy="3872753"/>
          </a:xfrm>
        </p:spPr>
        <p:txBody>
          <a:bodyPr>
            <a:noAutofit/>
          </a:bodyPr>
          <a:lstStyle/>
          <a:p>
            <a:pPr>
              <a:lnSpc>
                <a:spcPct val="100000"/>
              </a:lnSpc>
              <a:spcBef>
                <a:spcPts val="0"/>
              </a:spcBef>
              <a:spcAft>
                <a:spcPts val="0"/>
              </a:spcAft>
            </a:pPr>
            <a:r>
              <a:rPr lang="en-US" sz="1700" dirty="0">
                <a:latin typeface="+mn-lt"/>
                <a:cs typeface="Calibri" panose="020F0502020204030204" pitchFamily="34" charset="0"/>
              </a:rPr>
              <a:t>Export Control Office and Export Control Workgroup</a:t>
            </a:r>
          </a:p>
          <a:p>
            <a:pPr>
              <a:lnSpc>
                <a:spcPct val="100000"/>
              </a:lnSpc>
              <a:spcBef>
                <a:spcPts val="0"/>
              </a:spcBef>
              <a:spcAft>
                <a:spcPts val="0"/>
              </a:spcAft>
            </a:pPr>
            <a:r>
              <a:rPr lang="en-US" sz="1700" dirty="0" smtClean="0">
                <a:latin typeface="+mn-lt"/>
                <a:cs typeface="Calibri" panose="020F0502020204030204" pitchFamily="34" charset="0"/>
              </a:rPr>
              <a:t>Training</a:t>
            </a:r>
            <a:endParaRPr lang="en-US" sz="1700" dirty="0">
              <a:latin typeface="+mn-lt"/>
              <a:cs typeface="Calibri" panose="020F0502020204030204" pitchFamily="34" charset="0"/>
            </a:endParaRPr>
          </a:p>
          <a:p>
            <a:pPr>
              <a:lnSpc>
                <a:spcPct val="100000"/>
              </a:lnSpc>
              <a:spcBef>
                <a:spcPts val="0"/>
              </a:spcBef>
              <a:spcAft>
                <a:spcPts val="0"/>
              </a:spcAft>
            </a:pPr>
            <a:r>
              <a:rPr lang="en-US" sz="1700" dirty="0" smtClean="0">
                <a:latin typeface="+mn-lt"/>
                <a:cs typeface="Calibri" panose="020F0502020204030204" pitchFamily="34" charset="0"/>
              </a:rPr>
              <a:t>Reviews</a:t>
            </a:r>
            <a:r>
              <a:rPr lang="en-US" sz="1700" dirty="0">
                <a:latin typeface="+mn-lt"/>
                <a:cs typeface="Calibri" panose="020F0502020204030204" pitchFamily="34" charset="0"/>
              </a:rPr>
              <a:t>: </a:t>
            </a:r>
          </a:p>
          <a:p>
            <a:pPr marL="542877" lvl="1" indent="-285750">
              <a:lnSpc>
                <a:spcPct val="100000"/>
              </a:lnSpc>
              <a:spcBef>
                <a:spcPts val="0"/>
              </a:spcBef>
              <a:spcAft>
                <a:spcPts val="0"/>
              </a:spcAft>
              <a:buClr>
                <a:srgbClr val="FFC000"/>
              </a:buClr>
              <a:buFont typeface="Arial" panose="020B0604020202020204" pitchFamily="34" charset="0"/>
              <a:buChar char="■"/>
            </a:pPr>
            <a:r>
              <a:rPr lang="en-US" sz="1700" u="sng" dirty="0">
                <a:latin typeface="+mn-lt"/>
                <a:cs typeface="Calibri" panose="020F0502020204030204" pitchFamily="34" charset="0"/>
              </a:rPr>
              <a:t>Sanctioned country interactions</a:t>
            </a:r>
            <a:r>
              <a:rPr lang="en-US" sz="1700" dirty="0">
                <a:latin typeface="+mn-lt"/>
                <a:cs typeface="Calibri" panose="020F0502020204030204" pitchFamily="34" charset="0"/>
              </a:rPr>
              <a:t> (Cuba, Iran, North Korea, Syria and Sudan)</a:t>
            </a:r>
          </a:p>
          <a:p>
            <a:pPr marL="542877" lvl="1" indent="-285750">
              <a:lnSpc>
                <a:spcPct val="100000"/>
              </a:lnSpc>
              <a:spcBef>
                <a:spcPts val="0"/>
              </a:spcBef>
              <a:spcAft>
                <a:spcPts val="0"/>
              </a:spcAft>
              <a:buClr>
                <a:srgbClr val="FFC000"/>
              </a:buClr>
              <a:buFont typeface="Arial" panose="020B0604020202020204" pitchFamily="34" charset="0"/>
              <a:buChar char="■"/>
            </a:pPr>
            <a:r>
              <a:rPr lang="en-US" sz="1700" u="sng" dirty="0">
                <a:latin typeface="+mn-lt"/>
                <a:cs typeface="Calibri" panose="020F0502020204030204" pitchFamily="34" charset="0"/>
              </a:rPr>
              <a:t>Restricted party </a:t>
            </a:r>
            <a:r>
              <a:rPr lang="en-US" sz="1700" u="sng" dirty="0" smtClean="0">
                <a:latin typeface="+mn-lt"/>
                <a:cs typeface="Calibri" panose="020F0502020204030204" pitchFamily="34" charset="0"/>
              </a:rPr>
              <a:t>screening</a:t>
            </a:r>
            <a:r>
              <a:rPr lang="en-US" sz="1700" dirty="0" smtClean="0">
                <a:latin typeface="+mn-lt"/>
                <a:cs typeface="Calibri" panose="020F0502020204030204" pitchFamily="34" charset="0"/>
              </a:rPr>
              <a:t> for </a:t>
            </a:r>
            <a:r>
              <a:rPr lang="en-US" sz="1700" dirty="0">
                <a:latin typeface="+mn-lt"/>
                <a:cs typeface="Calibri" panose="020F0502020204030204" pitchFamily="34" charset="0"/>
              </a:rPr>
              <a:t>international collaborators and visitors, exports and foreign financial transactions </a:t>
            </a:r>
          </a:p>
          <a:p>
            <a:pPr marL="542877" lvl="1" indent="-285750">
              <a:lnSpc>
                <a:spcPct val="100000"/>
              </a:lnSpc>
              <a:spcBef>
                <a:spcPts val="0"/>
              </a:spcBef>
              <a:spcAft>
                <a:spcPts val="0"/>
              </a:spcAft>
              <a:buClr>
                <a:srgbClr val="FFC000"/>
              </a:buClr>
              <a:buFont typeface="Arial" panose="020B0604020202020204" pitchFamily="34" charset="0"/>
              <a:buChar char="■"/>
            </a:pPr>
            <a:r>
              <a:rPr lang="en-US" sz="1700" u="sng" dirty="0" smtClean="0">
                <a:latin typeface="+mn-lt"/>
                <a:cs typeface="Calibri" panose="020F0502020204030204" pitchFamily="34" charset="0"/>
              </a:rPr>
              <a:t>Agreements</a:t>
            </a:r>
            <a:r>
              <a:rPr lang="en-US" sz="1700" dirty="0">
                <a:latin typeface="+mn-lt"/>
                <a:cs typeface="Calibri" panose="020F0502020204030204" pitchFamily="34" charset="0"/>
              </a:rPr>
              <a:t>: (Sponsored Research, Unfunded ( NDA/CDAs, MOUs, MTAs), Purchase, gifts, OIC)</a:t>
            </a:r>
          </a:p>
          <a:p>
            <a:pPr marL="542877" lvl="1" indent="-285750">
              <a:lnSpc>
                <a:spcPct val="100000"/>
              </a:lnSpc>
              <a:spcBef>
                <a:spcPts val="0"/>
              </a:spcBef>
              <a:spcAft>
                <a:spcPts val="0"/>
              </a:spcAft>
              <a:buClr>
                <a:srgbClr val="FFC000"/>
              </a:buClr>
              <a:buFont typeface="Arial" panose="020B0604020202020204" pitchFamily="34" charset="0"/>
              <a:buChar char="■"/>
            </a:pPr>
            <a:r>
              <a:rPr lang="en-US" sz="1700" u="sng" dirty="0" smtClean="0">
                <a:latin typeface="+mn-lt"/>
                <a:cs typeface="Calibri" panose="020F0502020204030204" pitchFamily="34" charset="0"/>
              </a:rPr>
              <a:t>Export </a:t>
            </a:r>
            <a:r>
              <a:rPr lang="en-US" sz="1700" u="sng" dirty="0">
                <a:latin typeface="+mn-lt"/>
                <a:cs typeface="Calibri" panose="020F0502020204030204" pitchFamily="34" charset="0"/>
              </a:rPr>
              <a:t>restricted technology reviews </a:t>
            </a:r>
            <a:r>
              <a:rPr lang="en-US" sz="1700" dirty="0">
                <a:latin typeface="+mn-lt"/>
                <a:cs typeface="Calibri" panose="020F0502020204030204" pitchFamily="34" charset="0"/>
              </a:rPr>
              <a:t>including foreign person license reviews for access to restricted technology</a:t>
            </a:r>
          </a:p>
          <a:p>
            <a:pPr marL="542877" lvl="1" indent="-285750">
              <a:lnSpc>
                <a:spcPct val="100000"/>
              </a:lnSpc>
              <a:spcBef>
                <a:spcPts val="0"/>
              </a:spcBef>
              <a:spcAft>
                <a:spcPts val="0"/>
              </a:spcAft>
              <a:buClr>
                <a:srgbClr val="FFC000"/>
              </a:buClr>
              <a:buFont typeface="Arial" panose="020B0604020202020204" pitchFamily="34" charset="0"/>
              <a:buChar char="■"/>
            </a:pPr>
            <a:r>
              <a:rPr lang="en-US" sz="1700" u="sng" dirty="0">
                <a:latin typeface="+mn-lt"/>
                <a:cs typeface="Calibri" panose="020F0502020204030204" pitchFamily="34" charset="0"/>
              </a:rPr>
              <a:t>Export Shipments or Hand carry</a:t>
            </a:r>
            <a:r>
              <a:rPr lang="en-US" sz="1700" dirty="0">
                <a:latin typeface="+mn-lt"/>
                <a:cs typeface="Calibri" panose="020F0502020204030204" pitchFamily="34" charset="0"/>
              </a:rPr>
              <a:t> of equipment or materials</a:t>
            </a:r>
          </a:p>
          <a:p>
            <a:pPr>
              <a:lnSpc>
                <a:spcPct val="100000"/>
              </a:lnSpc>
              <a:spcBef>
                <a:spcPts val="0"/>
              </a:spcBef>
              <a:spcAft>
                <a:spcPts val="0"/>
              </a:spcAft>
            </a:pPr>
            <a:r>
              <a:rPr lang="en-US" sz="1700" dirty="0" smtClean="0">
                <a:latin typeface="+mn-lt"/>
                <a:cs typeface="Calibri" panose="020F0502020204030204" pitchFamily="34" charset="0"/>
              </a:rPr>
              <a:t>Licensing</a:t>
            </a:r>
            <a:r>
              <a:rPr lang="en-US" sz="1700" dirty="0">
                <a:latin typeface="+mn-lt"/>
                <a:cs typeface="Calibri" panose="020F0502020204030204" pitchFamily="34" charset="0"/>
              </a:rPr>
              <a:t>/ Exceptions/ Control Plans</a:t>
            </a:r>
          </a:p>
          <a:p>
            <a:pPr>
              <a:lnSpc>
                <a:spcPct val="100000"/>
              </a:lnSpc>
              <a:spcBef>
                <a:spcPts val="0"/>
              </a:spcBef>
              <a:spcAft>
                <a:spcPts val="0"/>
              </a:spcAft>
            </a:pPr>
            <a:r>
              <a:rPr lang="en-US" sz="1700" dirty="0" smtClean="0">
                <a:latin typeface="+mn-lt"/>
                <a:cs typeface="Calibri" panose="020F0502020204030204" pitchFamily="34" charset="0"/>
              </a:rPr>
              <a:t>Recordkeeping</a:t>
            </a:r>
            <a:r>
              <a:rPr lang="en-US" sz="1700" dirty="0">
                <a:latin typeface="+mn-lt"/>
                <a:cs typeface="Calibri" panose="020F0502020204030204" pitchFamily="34" charset="0"/>
              </a:rPr>
              <a:t>: 5 years from the date of export or expiration of license</a:t>
            </a:r>
          </a:p>
          <a:p>
            <a:pPr>
              <a:lnSpc>
                <a:spcPct val="100000"/>
              </a:lnSpc>
              <a:spcBef>
                <a:spcPts val="0"/>
              </a:spcBef>
              <a:spcAft>
                <a:spcPts val="0"/>
              </a:spcAft>
            </a:pPr>
            <a:r>
              <a:rPr lang="en-US" sz="1700" dirty="0">
                <a:latin typeface="+mn-lt"/>
                <a:cs typeface="Calibri" panose="020F0502020204030204" pitchFamily="34" charset="0"/>
              </a:rPr>
              <a:t>Auditing</a:t>
            </a:r>
          </a:p>
          <a:p>
            <a:pPr>
              <a:lnSpc>
                <a:spcPct val="100000"/>
              </a:lnSpc>
              <a:spcBef>
                <a:spcPts val="0"/>
              </a:spcBef>
              <a:spcAft>
                <a:spcPts val="0"/>
              </a:spcAft>
            </a:pPr>
            <a:r>
              <a:rPr lang="en-US" sz="1700" dirty="0">
                <a:latin typeface="+mn-lt"/>
                <a:cs typeface="Calibri" panose="020F0502020204030204" pitchFamily="34" charset="0"/>
              </a:rPr>
              <a:t>Review, investigation, escalation of reported or suspected violations and disclosures of violations to federal agencies </a:t>
            </a:r>
          </a:p>
        </p:txBody>
      </p:sp>
    </p:spTree>
    <p:extLst>
      <p:ext uri="{BB962C8B-B14F-4D97-AF65-F5344CB8AC3E}">
        <p14:creationId xmlns:p14="http://schemas.microsoft.com/office/powerpoint/2010/main" val="345038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88158"/>
            <a:ext cx="9143998" cy="608855"/>
          </a:xfrm>
        </p:spPr>
        <p:txBody>
          <a:bodyPr/>
          <a:lstStyle/>
          <a:p>
            <a:r>
              <a:rPr lang="en-US" b="1" u="sng" dirty="0">
                <a:hlinkClick r:id="rId2"/>
              </a:rPr>
              <a:t>John S. McCain National Defense Authorization Act FY19 (NDAA</a:t>
            </a:r>
            <a:r>
              <a:rPr lang="en-US" b="1" u="sng" dirty="0" smtClean="0">
                <a:hlinkClick r:id="rId2"/>
              </a:rPr>
              <a:t>)</a:t>
            </a:r>
            <a:r>
              <a:rPr lang="en-US" b="1" u="sng" dirty="0" smtClean="0"/>
              <a:t> </a:t>
            </a:r>
            <a:r>
              <a:rPr lang="en-US" dirty="0"/>
              <a:t>August 13, 2018 </a:t>
            </a:r>
            <a:r>
              <a:rPr lang="en-US" dirty="0" smtClean="0"/>
              <a:t>enacted</a:t>
            </a:r>
            <a:endParaRPr lang="en-US" dirty="0"/>
          </a:p>
        </p:txBody>
      </p:sp>
      <p:sp>
        <p:nvSpPr>
          <p:cNvPr id="3" name="Content Placeholder 2"/>
          <p:cNvSpPr>
            <a:spLocks noGrp="1"/>
          </p:cNvSpPr>
          <p:nvPr>
            <p:ph idx="11"/>
          </p:nvPr>
        </p:nvSpPr>
        <p:spPr>
          <a:xfrm>
            <a:off x="210065" y="952511"/>
            <a:ext cx="8672249" cy="3872753"/>
          </a:xfrm>
        </p:spPr>
        <p:txBody>
          <a:bodyPr/>
          <a:lstStyle/>
          <a:p>
            <a:pPr marL="285750" indent="-285750">
              <a:lnSpc>
                <a:spcPct val="100000"/>
              </a:lnSpc>
              <a:spcBef>
                <a:spcPts val="0"/>
              </a:spcBef>
              <a:spcAft>
                <a:spcPts val="0"/>
              </a:spcAft>
              <a:buClr>
                <a:srgbClr val="FFC000"/>
              </a:buClr>
              <a:buFont typeface="Arial" panose="020B0604020202020204" pitchFamily="34" charset="0"/>
              <a:buChar char="■"/>
            </a:pPr>
            <a:r>
              <a:rPr lang="en-US" sz="1300" b="1" dirty="0" smtClean="0">
                <a:latin typeface="+mn-lt"/>
              </a:rPr>
              <a:t>Sec</a:t>
            </a:r>
            <a:r>
              <a:rPr lang="en-US" sz="1300" b="1" dirty="0">
                <a:latin typeface="+mn-lt"/>
              </a:rPr>
              <a:t>. 885 </a:t>
            </a:r>
            <a:r>
              <a:rPr lang="en-US" sz="1300" b="1" cap="all" dirty="0">
                <a:latin typeface="+mn-lt"/>
              </a:rPr>
              <a:t>PROCESS TO LIMIT FOREIGN ACCESS TO TECHNOLOGY</a:t>
            </a:r>
            <a:endParaRPr lang="en-US" sz="1300" dirty="0">
              <a:latin typeface="+mn-lt"/>
            </a:endParaRPr>
          </a:p>
          <a:p>
            <a:pPr marL="285750" indent="-285750">
              <a:lnSpc>
                <a:spcPct val="100000"/>
              </a:lnSpc>
              <a:spcBef>
                <a:spcPts val="0"/>
              </a:spcBef>
              <a:spcAft>
                <a:spcPts val="0"/>
              </a:spcAft>
              <a:buClr>
                <a:srgbClr val="FFC000"/>
              </a:buClr>
              <a:buFont typeface="Arial" panose="020B0604020202020204" pitchFamily="34" charset="0"/>
              <a:buChar char="■"/>
            </a:pPr>
            <a:r>
              <a:rPr lang="en-US" sz="1300" b="1" dirty="0">
                <a:solidFill>
                  <a:srgbClr val="FF0000"/>
                </a:solidFill>
                <a:latin typeface="+mn-lt"/>
              </a:rPr>
              <a:t>Section 889 </a:t>
            </a:r>
            <a:r>
              <a:rPr lang="en-US" sz="1300" b="1" cap="all" dirty="0">
                <a:solidFill>
                  <a:srgbClr val="FF0000"/>
                </a:solidFill>
                <a:latin typeface="+mn-lt"/>
              </a:rPr>
              <a:t>PROHIBITION ON CERTAIN TELECOMMUNICATIONS AND VIDEO SURVEILLANCE SERVICES OR EQUIPMENT</a:t>
            </a:r>
            <a:r>
              <a:rPr lang="en-US" sz="1300" b="1" dirty="0" smtClean="0">
                <a:solidFill>
                  <a:srgbClr val="FF0000"/>
                </a:solidFill>
                <a:latin typeface="+mn-lt"/>
              </a:rPr>
              <a:t>.</a:t>
            </a:r>
          </a:p>
          <a:p>
            <a:pPr marL="542877" lvl="1" indent="-285750">
              <a:lnSpc>
                <a:spcPct val="100000"/>
              </a:lnSpc>
              <a:spcBef>
                <a:spcPts val="0"/>
              </a:spcBef>
              <a:spcAft>
                <a:spcPts val="0"/>
              </a:spcAft>
              <a:buClr>
                <a:srgbClr val="FFC000"/>
              </a:buClr>
              <a:buFont typeface="Arial" panose="020B0604020202020204" pitchFamily="34" charset="0"/>
              <a:buChar char="■"/>
            </a:pPr>
            <a:r>
              <a:rPr lang="en-US" sz="1300" dirty="0">
                <a:latin typeface="+mn-lt"/>
              </a:rPr>
              <a:t>Prohibits </a:t>
            </a:r>
            <a:r>
              <a:rPr lang="en-US" sz="1300" b="1" dirty="0">
                <a:latin typeface="+mn-lt"/>
              </a:rPr>
              <a:t>federal agencies</a:t>
            </a:r>
            <a:r>
              <a:rPr lang="en-US" sz="1300" dirty="0">
                <a:latin typeface="+mn-lt"/>
              </a:rPr>
              <a:t> from contracting with entities that use equipment from Huawei, ZTE, and certain other companies in specified capacities.</a:t>
            </a:r>
          </a:p>
          <a:p>
            <a:pPr marL="1057135" lvl="3" indent="-285750">
              <a:lnSpc>
                <a:spcPct val="100000"/>
              </a:lnSpc>
              <a:spcBef>
                <a:spcPts val="0"/>
              </a:spcBef>
              <a:spcAft>
                <a:spcPts val="0"/>
              </a:spcAft>
              <a:buClr>
                <a:srgbClr val="FFC000"/>
              </a:buClr>
              <a:buFont typeface="Arial" panose="020B0604020202020204" pitchFamily="34" charset="0"/>
              <a:buChar char="■"/>
            </a:pPr>
            <a:r>
              <a:rPr lang="en-US" sz="1300" dirty="0">
                <a:latin typeface="+mn-lt"/>
              </a:rPr>
              <a:t>Includes video surveillance and telecommunications equipment produced by </a:t>
            </a:r>
            <a:r>
              <a:rPr lang="en-US" sz="1300" dirty="0" err="1">
                <a:latin typeface="+mn-lt"/>
              </a:rPr>
              <a:t>Hytera</a:t>
            </a:r>
            <a:r>
              <a:rPr lang="en-US" sz="1300" dirty="0">
                <a:latin typeface="+mn-lt"/>
              </a:rPr>
              <a:t> Communications Corporation, Hangzhou Technology Company, or </a:t>
            </a:r>
            <a:r>
              <a:rPr lang="en-US" sz="1300" dirty="0" err="1">
                <a:latin typeface="+mn-lt"/>
              </a:rPr>
              <a:t>Dahua</a:t>
            </a:r>
            <a:r>
              <a:rPr lang="en-US" sz="1300" dirty="0">
                <a:latin typeface="+mn-lt"/>
              </a:rPr>
              <a:t> Technology Company (or any subsidiary or affiliate).</a:t>
            </a:r>
          </a:p>
          <a:p>
            <a:pPr marL="1057135" lvl="3" indent="-285750">
              <a:lnSpc>
                <a:spcPct val="100000"/>
              </a:lnSpc>
              <a:spcBef>
                <a:spcPts val="0"/>
              </a:spcBef>
              <a:spcAft>
                <a:spcPts val="0"/>
              </a:spcAft>
              <a:buClr>
                <a:srgbClr val="FFC000"/>
              </a:buClr>
              <a:buFont typeface="Arial" panose="020B0604020202020204" pitchFamily="34" charset="0"/>
              <a:buChar char="■"/>
            </a:pPr>
            <a:r>
              <a:rPr lang="en-US" sz="1300" dirty="0">
                <a:latin typeface="+mn-lt"/>
              </a:rPr>
              <a:t>Replacement window is two years.</a:t>
            </a:r>
          </a:p>
          <a:p>
            <a:pPr marL="285750" indent="-285750">
              <a:lnSpc>
                <a:spcPct val="100000"/>
              </a:lnSpc>
              <a:spcBef>
                <a:spcPts val="0"/>
              </a:spcBef>
              <a:spcAft>
                <a:spcPts val="0"/>
              </a:spcAft>
              <a:buClr>
                <a:srgbClr val="FFC000"/>
              </a:buClr>
              <a:buFont typeface="Arial" panose="020B0604020202020204" pitchFamily="34" charset="0"/>
              <a:buChar char="■"/>
            </a:pPr>
            <a:r>
              <a:rPr lang="en-US" sz="1300" b="1" dirty="0" smtClean="0">
                <a:latin typeface="+mn-lt"/>
              </a:rPr>
              <a:t>Sec</a:t>
            </a:r>
            <a:r>
              <a:rPr lang="en-US" sz="1300" b="1" dirty="0">
                <a:latin typeface="+mn-lt"/>
              </a:rPr>
              <a:t>. 1049 </a:t>
            </a:r>
            <a:r>
              <a:rPr lang="en-US" sz="1300" b="1" cap="all" dirty="0">
                <a:latin typeface="+mn-lt"/>
              </a:rPr>
              <a:t>CRITICAL TECHNOLOGIES LIST</a:t>
            </a:r>
            <a:r>
              <a:rPr lang="en-US" sz="1300" b="1" dirty="0">
                <a:latin typeface="+mn-lt"/>
              </a:rPr>
              <a:t>.</a:t>
            </a:r>
            <a:endParaRPr lang="en-US" sz="1300" dirty="0">
              <a:latin typeface="+mn-lt"/>
            </a:endParaRPr>
          </a:p>
          <a:p>
            <a:pPr marL="285750" indent="-285750">
              <a:lnSpc>
                <a:spcPct val="100000"/>
              </a:lnSpc>
              <a:spcBef>
                <a:spcPts val="0"/>
              </a:spcBef>
              <a:spcAft>
                <a:spcPts val="0"/>
              </a:spcAft>
              <a:buClr>
                <a:srgbClr val="FFC000"/>
              </a:buClr>
              <a:buFont typeface="Arial" panose="020B0604020202020204" pitchFamily="34" charset="0"/>
              <a:buChar char="■"/>
            </a:pPr>
            <a:r>
              <a:rPr lang="en-US" sz="1300" b="1" dirty="0">
                <a:solidFill>
                  <a:srgbClr val="FF0000"/>
                </a:solidFill>
                <a:latin typeface="+mn-lt"/>
              </a:rPr>
              <a:t>SEC. 1286. </a:t>
            </a:r>
            <a:r>
              <a:rPr lang="en-US" sz="1300" b="1" cap="all" dirty="0">
                <a:solidFill>
                  <a:srgbClr val="FF0000"/>
                </a:solidFill>
                <a:latin typeface="+mn-lt"/>
              </a:rPr>
              <a:t>INITIATIVE TO SUPPORT PROTECTION OF NATIONAL SECURITY ACADEMIC RESEARCHERS FROM UNDUE INFLUENCE AND OTHER SECURITY THREATS</a:t>
            </a:r>
            <a:r>
              <a:rPr lang="en-US" sz="1300" b="1" dirty="0" smtClean="0">
                <a:solidFill>
                  <a:srgbClr val="FF0000"/>
                </a:solidFill>
                <a:latin typeface="+mn-lt"/>
              </a:rPr>
              <a:t>.</a:t>
            </a:r>
          </a:p>
          <a:p>
            <a:pPr marL="800007" lvl="2" indent="-285750">
              <a:lnSpc>
                <a:spcPct val="100000"/>
              </a:lnSpc>
              <a:spcBef>
                <a:spcPts val="0"/>
              </a:spcBef>
              <a:spcAft>
                <a:spcPts val="0"/>
              </a:spcAft>
              <a:buClr>
                <a:srgbClr val="FFC000"/>
              </a:buClr>
              <a:buFont typeface="Arial" panose="020B0604020202020204" pitchFamily="34" charset="0"/>
              <a:buChar char="■"/>
            </a:pPr>
            <a:r>
              <a:rPr lang="en-US" sz="1300" dirty="0">
                <a:latin typeface="+mn-lt"/>
              </a:rPr>
              <a:t>to limit undue influence, including through </a:t>
            </a:r>
            <a:r>
              <a:rPr lang="en-US" sz="1300" dirty="0">
                <a:solidFill>
                  <a:srgbClr val="FF0000"/>
                </a:solidFill>
                <a:latin typeface="+mn-lt"/>
              </a:rPr>
              <a:t>foreign talent programs</a:t>
            </a:r>
            <a:r>
              <a:rPr lang="en-US" sz="1300" dirty="0">
                <a:latin typeface="+mn-lt"/>
              </a:rPr>
              <a:t>, by countries to exploit United States technology within the Department of Defense research, science and technology, and innovation enterprise;</a:t>
            </a:r>
          </a:p>
          <a:p>
            <a:pPr marL="800007" lvl="2" indent="-285750">
              <a:lnSpc>
                <a:spcPct val="100000"/>
              </a:lnSpc>
              <a:spcBef>
                <a:spcPts val="0"/>
              </a:spcBef>
              <a:spcAft>
                <a:spcPts val="0"/>
              </a:spcAft>
              <a:buClr>
                <a:srgbClr val="FFC000"/>
              </a:buClr>
              <a:buFont typeface="Arial" panose="020B0604020202020204" pitchFamily="34" charset="0"/>
              <a:buChar char="■"/>
            </a:pPr>
            <a:r>
              <a:rPr lang="en-US" sz="1300" dirty="0">
                <a:latin typeface="+mn-lt"/>
              </a:rPr>
              <a:t> The capacity of government and academic institutions and institutions of higher education to assess whether individuals affiliated with Department of Defense programs have participated in or are currently participating in foreign talent programs or expert recruitment programs</a:t>
            </a:r>
          </a:p>
          <a:p>
            <a:pPr marL="800007" lvl="2" indent="-285750">
              <a:lnSpc>
                <a:spcPct val="100000"/>
              </a:lnSpc>
              <a:spcBef>
                <a:spcPts val="0"/>
              </a:spcBef>
              <a:spcAft>
                <a:spcPts val="0"/>
              </a:spcAft>
              <a:buClr>
                <a:srgbClr val="FFC000"/>
              </a:buClr>
              <a:buFont typeface="Arial" panose="020B0604020202020204" pitchFamily="34" charset="0"/>
              <a:buChar char="■"/>
            </a:pPr>
            <a:r>
              <a:rPr lang="en-US" sz="1300" dirty="0">
                <a:latin typeface="+mn-lt"/>
              </a:rPr>
              <a:t>Policies to </a:t>
            </a:r>
            <a:r>
              <a:rPr lang="en-US" sz="1300" dirty="0">
                <a:solidFill>
                  <a:srgbClr val="FF0000"/>
                </a:solidFill>
                <a:latin typeface="+mn-lt"/>
              </a:rPr>
              <a:t>limit or prohibit funding</a:t>
            </a:r>
            <a:r>
              <a:rPr lang="en-US" sz="1300" dirty="0">
                <a:latin typeface="+mn-lt"/>
              </a:rPr>
              <a:t> provided by the Department of Defense for institutions or individual researchers who knowingly </a:t>
            </a:r>
            <a:r>
              <a:rPr lang="en-US" sz="1300" dirty="0">
                <a:solidFill>
                  <a:srgbClr val="FF0000"/>
                </a:solidFill>
                <a:latin typeface="+mn-lt"/>
              </a:rPr>
              <a:t>violate regulations </a:t>
            </a:r>
            <a:r>
              <a:rPr lang="en-US" sz="1300" dirty="0">
                <a:latin typeface="+mn-lt"/>
              </a:rPr>
              <a:t>developed under the initiative, including regulations </a:t>
            </a:r>
            <a:r>
              <a:rPr lang="en-US" sz="1300" dirty="0">
                <a:solidFill>
                  <a:srgbClr val="FF0000"/>
                </a:solidFill>
                <a:latin typeface="+mn-lt"/>
              </a:rPr>
              <a:t>relating to foreign talent programs</a:t>
            </a:r>
            <a:r>
              <a:rPr lang="en-US" sz="1300" dirty="0" smtClean="0">
                <a:latin typeface="+mn-lt"/>
              </a:rPr>
              <a:t>.</a:t>
            </a:r>
            <a:endParaRPr lang="en-US" sz="1300" dirty="0">
              <a:latin typeface="+mn-lt"/>
            </a:endParaRPr>
          </a:p>
        </p:txBody>
      </p:sp>
    </p:spTree>
    <p:extLst>
      <p:ext uri="{BB962C8B-B14F-4D97-AF65-F5344CB8AC3E}">
        <p14:creationId xmlns:p14="http://schemas.microsoft.com/office/powerpoint/2010/main" val="47358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UC San Diego Pause on Chinese Restricted Entity Agreements and Funding</a:t>
            </a:r>
            <a:endParaRPr lang="en-US" dirty="0"/>
          </a:p>
        </p:txBody>
      </p:sp>
      <p:sp>
        <p:nvSpPr>
          <p:cNvPr id="3" name="Content Placeholder 2"/>
          <p:cNvSpPr>
            <a:spLocks noGrp="1"/>
          </p:cNvSpPr>
          <p:nvPr>
            <p:ph idx="11"/>
          </p:nvPr>
        </p:nvSpPr>
        <p:spPr>
          <a:xfrm>
            <a:off x="517451" y="1014293"/>
            <a:ext cx="8364863" cy="3872753"/>
          </a:xfrm>
        </p:spPr>
        <p:txBody>
          <a:bodyPr>
            <a:normAutofit/>
          </a:bodyPr>
          <a:lstStyle/>
          <a:p>
            <a:pPr>
              <a:lnSpc>
                <a:spcPct val="100000"/>
              </a:lnSpc>
              <a:spcBef>
                <a:spcPts val="0"/>
              </a:spcBef>
              <a:spcAft>
                <a:spcPts val="0"/>
              </a:spcAft>
            </a:pPr>
            <a:r>
              <a:rPr lang="en-US" sz="1800" dirty="0" smtClean="0">
                <a:latin typeface="Arial" panose="020B0604020202020204" pitchFamily="34" charset="0"/>
                <a:cs typeface="Arial" panose="020B0604020202020204" pitchFamily="34" charset="0"/>
              </a:rPr>
              <a:t>Letter issued to Chancellor’s Cabinet and all Deans </a:t>
            </a:r>
            <a:r>
              <a:rPr lang="en-US" sz="1800" dirty="0" smtClean="0">
                <a:solidFill>
                  <a:srgbClr val="FF0000"/>
                </a:solidFill>
                <a:latin typeface="Arial" panose="020B0604020202020204" pitchFamily="34" charset="0"/>
                <a:cs typeface="Arial" panose="020B0604020202020204" pitchFamily="34" charset="0"/>
              </a:rPr>
              <a:t>pause on agreements,  funding and engagements </a:t>
            </a:r>
            <a:r>
              <a:rPr lang="en-US" sz="1800" dirty="0" smtClean="0">
                <a:latin typeface="Arial" panose="020B0604020202020204" pitchFamily="34" charset="0"/>
                <a:cs typeface="Arial" panose="020B0604020202020204" pitchFamily="34" charset="0"/>
              </a:rPr>
              <a:t>for 6 month period until February 2019- review evolving </a:t>
            </a:r>
            <a:r>
              <a:rPr lang="en-US" sz="1800" dirty="0" err="1" smtClean="0">
                <a:latin typeface="Arial" panose="020B0604020202020204" pitchFamily="34" charset="0"/>
                <a:cs typeface="Arial" panose="020B0604020202020204" pitchFamily="34" charset="0"/>
              </a:rPr>
              <a:t>regs</a:t>
            </a:r>
            <a:r>
              <a:rPr lang="en-US" sz="1800" dirty="0" smtClean="0">
                <a:latin typeface="Arial" panose="020B0604020202020204" pitchFamily="34" charset="0"/>
                <a:cs typeface="Arial" panose="020B0604020202020204" pitchFamily="34" charset="0"/>
              </a:rPr>
              <a:t> for Huawei, ZTE, and Listed Chinese video surveillance companies</a:t>
            </a:r>
          </a:p>
          <a:p>
            <a:pPr>
              <a:lnSpc>
                <a:spcPct val="100000"/>
              </a:lnSpc>
              <a:spcBef>
                <a:spcPts val="0"/>
              </a:spcBef>
              <a:spcAft>
                <a:spcPts val="0"/>
              </a:spcAft>
            </a:pPr>
            <a:endParaRPr lang="en-US" sz="1800" dirty="0" smtClean="0">
              <a:latin typeface="Arial" panose="020B0604020202020204" pitchFamily="34" charset="0"/>
              <a:cs typeface="Arial" panose="020B0604020202020204" pitchFamily="34" charset="0"/>
            </a:endParaRPr>
          </a:p>
          <a:p>
            <a:pPr>
              <a:lnSpc>
                <a:spcPct val="100000"/>
              </a:lnSpc>
              <a:spcBef>
                <a:spcPts val="0"/>
              </a:spcBef>
              <a:spcAft>
                <a:spcPts val="0"/>
              </a:spcAft>
            </a:pPr>
            <a:endParaRPr lang="en-US" sz="1800" dirty="0" smtClean="0">
              <a:latin typeface="Arial" panose="020B0604020202020204" pitchFamily="34" charset="0"/>
              <a:cs typeface="Arial" panose="020B0604020202020204" pitchFamily="34" charset="0"/>
            </a:endParaRPr>
          </a:p>
          <a:p>
            <a:pPr>
              <a:lnSpc>
                <a:spcPct val="100000"/>
              </a:lnSpc>
              <a:spcBef>
                <a:spcPts val="0"/>
              </a:spcBef>
              <a:spcAft>
                <a:spcPts val="0"/>
              </a:spcAft>
            </a:pPr>
            <a:r>
              <a:rPr lang="en-US" sz="1800" dirty="0" smtClean="0">
                <a:latin typeface="Arial" panose="020B0604020202020204" pitchFamily="34" charset="0"/>
                <a:cs typeface="Arial" panose="020B0604020202020204" pitchFamily="34" charset="0"/>
              </a:rPr>
              <a:t>Likely next steps will be:</a:t>
            </a:r>
          </a:p>
          <a:p>
            <a:pPr marL="542877" lvl="1" indent="-285750">
              <a:lnSpc>
                <a:spcPct val="100000"/>
              </a:lnSpc>
              <a:spcBef>
                <a:spcPts val="0"/>
              </a:spcBef>
              <a:spcAft>
                <a:spcPts val="0"/>
              </a:spcAft>
              <a:buClr>
                <a:srgbClr val="FFC000"/>
              </a:buClr>
              <a:buFont typeface="Arial" panose="020B0604020202020204" pitchFamily="34" charset="0"/>
              <a:buChar char="■"/>
            </a:pPr>
            <a:r>
              <a:rPr lang="en-US" sz="1800" dirty="0" smtClean="0">
                <a:latin typeface="Arial" panose="020B0604020202020204" pitchFamily="34" charset="0"/>
                <a:cs typeface="Arial" panose="020B0604020202020204" pitchFamily="34" charset="0"/>
              </a:rPr>
              <a:t>definitions and guidance in contracts and grants or policy changes from USG </a:t>
            </a:r>
          </a:p>
          <a:p>
            <a:pPr marL="542877" lvl="1" indent="-285750">
              <a:lnSpc>
                <a:spcPct val="100000"/>
              </a:lnSpc>
              <a:spcBef>
                <a:spcPts val="0"/>
              </a:spcBef>
              <a:spcAft>
                <a:spcPts val="0"/>
              </a:spcAft>
              <a:buClr>
                <a:srgbClr val="FFC000"/>
              </a:buClr>
              <a:buFont typeface="Arial" panose="020B0604020202020204" pitchFamily="34" charset="0"/>
              <a:buChar char="■"/>
            </a:pPr>
            <a:r>
              <a:rPr lang="en-US" sz="1800" dirty="0">
                <a:latin typeface="Arial" panose="020B0604020202020204" pitchFamily="34" charset="0"/>
                <a:cs typeface="Arial" panose="020B0604020202020204" pitchFamily="34" charset="0"/>
              </a:rPr>
              <a:t>Implementation of procurement restrictions</a:t>
            </a:r>
          </a:p>
          <a:p>
            <a:pPr marL="542877" lvl="1" indent="-285750">
              <a:lnSpc>
                <a:spcPct val="100000"/>
              </a:lnSpc>
              <a:spcBef>
                <a:spcPts val="0"/>
              </a:spcBef>
              <a:spcAft>
                <a:spcPts val="0"/>
              </a:spcAft>
              <a:buClr>
                <a:srgbClr val="FFC000"/>
              </a:buClr>
              <a:buFont typeface="Arial" panose="020B0604020202020204" pitchFamily="34" charset="0"/>
              <a:buChar char="■"/>
            </a:pPr>
            <a:r>
              <a:rPr lang="en-US" sz="1800" dirty="0" smtClean="0">
                <a:latin typeface="Arial" panose="020B0604020202020204" pitchFamily="34" charset="0"/>
                <a:cs typeface="Arial" panose="020B0604020202020204" pitchFamily="34" charset="0"/>
              </a:rPr>
              <a:t>removal of equipment, as required</a:t>
            </a:r>
          </a:p>
        </p:txBody>
      </p:sp>
    </p:spTree>
    <p:extLst>
      <p:ext uri="{BB962C8B-B14F-4D97-AF65-F5344CB8AC3E}">
        <p14:creationId xmlns:p14="http://schemas.microsoft.com/office/powerpoint/2010/main" val="20447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 y="188158"/>
            <a:ext cx="9143998" cy="608855"/>
          </a:xfrm>
        </p:spPr>
        <p:txBody>
          <a:bodyPr/>
          <a:lstStyle/>
          <a:p>
            <a:pPr algn="ctr"/>
            <a:r>
              <a:rPr lang="en-US" dirty="0" smtClean="0"/>
              <a:t>NIH Foreign Influence Concerns</a:t>
            </a:r>
            <a:endParaRPr lang="en-US" dirty="0"/>
          </a:p>
        </p:txBody>
      </p:sp>
      <p:sp>
        <p:nvSpPr>
          <p:cNvPr id="4" name="Content Placeholder 3"/>
          <p:cNvSpPr>
            <a:spLocks noGrp="1"/>
          </p:cNvSpPr>
          <p:nvPr>
            <p:ph idx="11"/>
          </p:nvPr>
        </p:nvSpPr>
        <p:spPr>
          <a:xfrm>
            <a:off x="269358" y="1014293"/>
            <a:ext cx="8612956" cy="3872753"/>
          </a:xfrm>
        </p:spPr>
        <p:txBody>
          <a:bodyPr/>
          <a:lstStyle/>
          <a:p>
            <a:pPr>
              <a:lnSpc>
                <a:spcPct val="100000"/>
              </a:lnSpc>
            </a:pPr>
            <a:r>
              <a:rPr lang="en-US" i="1" dirty="0">
                <a:latin typeface="+mn-lt"/>
              </a:rPr>
              <a:t>NIH Guide Notice and August 20, 2018 </a:t>
            </a:r>
            <a:r>
              <a:rPr lang="en-US" b="1" u="sng" dirty="0">
                <a:latin typeface="+mn-lt"/>
                <a:hlinkClick r:id="rId2"/>
              </a:rPr>
              <a:t>NIH Letter</a:t>
            </a:r>
            <a:r>
              <a:rPr lang="en-US" i="1" dirty="0">
                <a:latin typeface="+mn-lt"/>
              </a:rPr>
              <a:t> </a:t>
            </a:r>
            <a:endParaRPr lang="en-US" dirty="0" smtClean="0">
              <a:latin typeface="+mn-lt"/>
            </a:endParaRPr>
          </a:p>
          <a:p>
            <a:pPr marL="342900" lvl="0" indent="-342900">
              <a:lnSpc>
                <a:spcPct val="100000"/>
              </a:lnSpc>
              <a:buClr>
                <a:srgbClr val="FFC000"/>
              </a:buClr>
              <a:buFont typeface="+mj-lt"/>
              <a:buAutoNum type="arabicPeriod"/>
            </a:pPr>
            <a:r>
              <a:rPr lang="en-US" dirty="0">
                <a:solidFill>
                  <a:srgbClr val="FF0000"/>
                </a:solidFill>
                <a:latin typeface="+mn-lt"/>
              </a:rPr>
              <a:t>Diversion of intellectual property </a:t>
            </a:r>
            <a:r>
              <a:rPr lang="en-US" dirty="0">
                <a:latin typeface="+mn-lt"/>
              </a:rPr>
              <a:t>(IP) in grant applications or produced by NIH supported biomedical research to other entities, including </a:t>
            </a:r>
            <a:r>
              <a:rPr lang="en-US" dirty="0">
                <a:solidFill>
                  <a:srgbClr val="FF0000"/>
                </a:solidFill>
                <a:latin typeface="+mn-lt"/>
              </a:rPr>
              <a:t>other countries</a:t>
            </a:r>
            <a:r>
              <a:rPr lang="en-US" dirty="0">
                <a:latin typeface="+mn-lt"/>
              </a:rPr>
              <a:t>; </a:t>
            </a:r>
          </a:p>
          <a:p>
            <a:pPr marL="342900" lvl="0" indent="-342900">
              <a:lnSpc>
                <a:spcPct val="100000"/>
              </a:lnSpc>
              <a:buClr>
                <a:srgbClr val="FFC000"/>
              </a:buClr>
              <a:buFont typeface="+mj-lt"/>
              <a:buAutoNum type="arabicPeriod"/>
            </a:pPr>
            <a:r>
              <a:rPr lang="en-US" dirty="0">
                <a:latin typeface="+mn-lt"/>
              </a:rPr>
              <a:t>Sharing of confidential information on grant applications by NIH peer reviewers with others, including foreign entities, or otherwise attempting to influence funding decisions; and </a:t>
            </a:r>
          </a:p>
          <a:p>
            <a:pPr marL="342900" lvl="0" indent="-342900">
              <a:lnSpc>
                <a:spcPct val="100000"/>
              </a:lnSpc>
              <a:buClr>
                <a:srgbClr val="FFC000"/>
              </a:buClr>
              <a:buFont typeface="+mj-lt"/>
              <a:buAutoNum type="arabicPeriod"/>
            </a:pPr>
            <a:r>
              <a:rPr lang="en-US" dirty="0">
                <a:solidFill>
                  <a:srgbClr val="FF0000"/>
                </a:solidFill>
                <a:latin typeface="+mn-lt"/>
              </a:rPr>
              <a:t>Failure</a:t>
            </a:r>
            <a:r>
              <a:rPr lang="en-US" dirty="0">
                <a:latin typeface="+mn-lt"/>
              </a:rPr>
              <a:t> by some researchers working at NIH-funded institutions in the U.S. </a:t>
            </a:r>
            <a:r>
              <a:rPr lang="en-US" dirty="0">
                <a:solidFill>
                  <a:srgbClr val="FF0000"/>
                </a:solidFill>
                <a:latin typeface="+mn-lt"/>
              </a:rPr>
              <a:t>to disclose </a:t>
            </a:r>
            <a:r>
              <a:rPr lang="en-US" dirty="0">
                <a:latin typeface="+mn-lt"/>
              </a:rPr>
              <a:t>substantial resources from other organizations, including </a:t>
            </a:r>
            <a:r>
              <a:rPr lang="en-US" dirty="0">
                <a:solidFill>
                  <a:srgbClr val="FF0000"/>
                </a:solidFill>
                <a:latin typeface="+mn-lt"/>
              </a:rPr>
              <a:t>foreign governments</a:t>
            </a:r>
            <a:r>
              <a:rPr lang="en-US" dirty="0">
                <a:latin typeface="+mn-lt"/>
              </a:rPr>
              <a:t>, which threatens to distort decisions about the appropriate use of NIH funds.</a:t>
            </a:r>
          </a:p>
          <a:p>
            <a:pPr>
              <a:lnSpc>
                <a:spcPct val="100000"/>
              </a:lnSpc>
            </a:pPr>
            <a:r>
              <a:rPr lang="en-US" dirty="0" smtClean="0">
                <a:latin typeface="+mn-lt"/>
              </a:rPr>
              <a:t>Additional </a:t>
            </a:r>
            <a:r>
              <a:rPr lang="en-US" dirty="0">
                <a:latin typeface="+mn-lt"/>
              </a:rPr>
              <a:t>guidance is expected in December from NIH, but researchers and sponsored project officers on campus are already receiving requests from NIH grants officers indicating </a:t>
            </a:r>
            <a:r>
              <a:rPr lang="en-US" u="sng" dirty="0">
                <a:latin typeface="+mn-lt"/>
              </a:rPr>
              <a:t>all</a:t>
            </a:r>
            <a:r>
              <a:rPr lang="en-US" dirty="0">
                <a:latin typeface="+mn-lt"/>
              </a:rPr>
              <a:t> foreign affiliations be indicated in </a:t>
            </a:r>
            <a:r>
              <a:rPr lang="en-US" dirty="0" err="1">
                <a:latin typeface="+mn-lt"/>
              </a:rPr>
              <a:t>Biosketches</a:t>
            </a:r>
            <a:r>
              <a:rPr lang="en-US" dirty="0">
                <a:latin typeface="+mn-lt"/>
              </a:rPr>
              <a:t>, Other Support, Progress Reports and at Just in Time (JIT).</a:t>
            </a:r>
          </a:p>
          <a:p>
            <a:pPr>
              <a:lnSpc>
                <a:spcPct val="100000"/>
              </a:lnSpc>
            </a:pPr>
            <a:r>
              <a:rPr lang="en-US" dirty="0" smtClean="0">
                <a:latin typeface="+mn-lt"/>
              </a:rPr>
              <a:t>Town </a:t>
            </a:r>
            <a:r>
              <a:rPr lang="en-US" dirty="0">
                <a:latin typeface="+mn-lt"/>
              </a:rPr>
              <a:t>hall meeting </a:t>
            </a:r>
            <a:r>
              <a:rPr lang="en-US" dirty="0" smtClean="0">
                <a:latin typeface="+mn-lt"/>
              </a:rPr>
              <a:t>with VCR Brown on October </a:t>
            </a:r>
            <a:r>
              <a:rPr lang="en-US" dirty="0">
                <a:latin typeface="+mn-lt"/>
              </a:rPr>
              <a:t>17</a:t>
            </a:r>
            <a:r>
              <a:rPr lang="en-US" baseline="30000" dirty="0">
                <a:latin typeface="+mn-lt"/>
              </a:rPr>
              <a:t>th</a:t>
            </a:r>
            <a:r>
              <a:rPr lang="en-US" dirty="0">
                <a:latin typeface="+mn-lt"/>
              </a:rPr>
              <a:t> at </a:t>
            </a:r>
            <a:r>
              <a:rPr lang="en-US" dirty="0" smtClean="0">
                <a:latin typeface="+mn-lt"/>
              </a:rPr>
              <a:t>8-9:00 am</a:t>
            </a:r>
            <a:endParaRPr lang="en-US" dirty="0">
              <a:latin typeface="+mn-lt"/>
            </a:endParaRPr>
          </a:p>
        </p:txBody>
      </p:sp>
    </p:spTree>
    <p:extLst>
      <p:ext uri="{BB962C8B-B14F-4D97-AF65-F5344CB8AC3E}">
        <p14:creationId xmlns:p14="http://schemas.microsoft.com/office/powerpoint/2010/main" val="131239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4620"/>
            <a:ext cx="4573168" cy="1179464"/>
          </a:xfrm>
        </p:spPr>
        <p:txBody>
          <a:bodyPr/>
          <a:lstStyle/>
          <a:p>
            <a:pPr algn="ctr"/>
            <a:r>
              <a:rPr lang="en-US" sz="2600" b="1" dirty="0" smtClean="0"/>
              <a:t>EXPORT CONTROL OFFICE </a:t>
            </a:r>
            <a:br>
              <a:rPr lang="en-US" sz="2600" b="1" dirty="0" smtClean="0"/>
            </a:br>
            <a:r>
              <a:rPr lang="en-US" sz="2600" b="1" dirty="0" smtClean="0"/>
              <a:t>CONTACT INFORMATION</a:t>
            </a:r>
            <a:endParaRPr lang="en-US" sz="2600" b="1" dirty="0"/>
          </a:p>
        </p:txBody>
      </p:sp>
      <p:sp>
        <p:nvSpPr>
          <p:cNvPr id="6" name="Content Placeholder 5"/>
          <p:cNvSpPr>
            <a:spLocks noGrp="1"/>
          </p:cNvSpPr>
          <p:nvPr>
            <p:ph idx="11"/>
          </p:nvPr>
        </p:nvSpPr>
        <p:spPr/>
        <p:txBody>
          <a:bodyPr/>
          <a:lstStyle/>
          <a:p>
            <a:pPr marL="42863">
              <a:lnSpc>
                <a:spcPct val="110000"/>
              </a:lnSpc>
              <a:spcAft>
                <a:spcPts val="0"/>
              </a:spcAft>
              <a:buSzPct val="85000"/>
            </a:pPr>
            <a:r>
              <a:rPr lang="en-US" sz="2000" dirty="0">
                <a:latin typeface="+mn-lt"/>
              </a:rPr>
              <a:t>Export Control Office Website:  </a:t>
            </a:r>
            <a:r>
              <a:rPr lang="en-US" sz="2000" dirty="0">
                <a:solidFill>
                  <a:srgbClr val="FFC000"/>
                </a:solidFill>
                <a:latin typeface="+mn-lt"/>
              </a:rPr>
              <a:t>http://blink.ucsd.edu/sponsor/</a:t>
            </a:r>
            <a:br>
              <a:rPr lang="en-US" sz="2000" dirty="0">
                <a:solidFill>
                  <a:srgbClr val="FFC000"/>
                </a:solidFill>
                <a:latin typeface="+mn-lt"/>
              </a:rPr>
            </a:br>
            <a:r>
              <a:rPr lang="en-US" sz="2000" dirty="0" err="1">
                <a:solidFill>
                  <a:srgbClr val="FFC000"/>
                </a:solidFill>
                <a:latin typeface="+mn-lt"/>
              </a:rPr>
              <a:t>exportcontrol</a:t>
            </a:r>
            <a:r>
              <a:rPr lang="en-US" sz="2000" dirty="0">
                <a:solidFill>
                  <a:srgbClr val="FFC000"/>
                </a:solidFill>
                <a:latin typeface="+mn-lt"/>
              </a:rPr>
              <a:t>/</a:t>
            </a:r>
            <a:br>
              <a:rPr lang="en-US" sz="2000" dirty="0">
                <a:solidFill>
                  <a:srgbClr val="FFC000"/>
                </a:solidFill>
                <a:latin typeface="+mn-lt"/>
              </a:rPr>
            </a:br>
            <a:r>
              <a:rPr lang="en-US" sz="2000" dirty="0">
                <a:latin typeface="+mn-lt"/>
              </a:rPr>
              <a:t>Email: </a:t>
            </a:r>
            <a:r>
              <a:rPr lang="en-US" sz="2000" dirty="0">
                <a:solidFill>
                  <a:srgbClr val="FFC000"/>
                </a:solidFill>
                <a:latin typeface="+mn-lt"/>
              </a:rPr>
              <a:t>export@ucsd.edu</a:t>
            </a:r>
            <a:r>
              <a:rPr lang="en-US" sz="2000" dirty="0">
                <a:latin typeface="+mn-lt"/>
              </a:rPr>
              <a:t>  </a:t>
            </a:r>
            <a:br>
              <a:rPr lang="en-US" sz="2000" dirty="0">
                <a:latin typeface="+mn-lt"/>
              </a:rPr>
            </a:br>
            <a:r>
              <a:rPr lang="en-US" sz="2000" dirty="0">
                <a:latin typeface="+mn-lt"/>
              </a:rPr>
              <a:t>Telephone:  858-246-3300</a:t>
            </a:r>
          </a:p>
          <a:p>
            <a:pPr marL="42863">
              <a:lnSpc>
                <a:spcPct val="110000"/>
              </a:lnSpc>
              <a:spcAft>
                <a:spcPts val="0"/>
              </a:spcAft>
              <a:buSzPct val="85000"/>
            </a:pPr>
            <a:endParaRPr lang="en-US" sz="2000" dirty="0">
              <a:latin typeface="+mn-lt"/>
            </a:endParaRPr>
          </a:p>
          <a:p>
            <a:pPr marL="42863">
              <a:lnSpc>
                <a:spcPct val="110000"/>
              </a:lnSpc>
              <a:spcAft>
                <a:spcPts val="0"/>
              </a:spcAft>
              <a:buSzPct val="85000"/>
            </a:pPr>
            <a:r>
              <a:rPr lang="en-US" sz="2000" dirty="0">
                <a:latin typeface="+mn-lt"/>
              </a:rPr>
              <a:t>Brittany Whiting, Director</a:t>
            </a:r>
          </a:p>
          <a:p>
            <a:pPr marL="42863">
              <a:lnSpc>
                <a:spcPct val="110000"/>
              </a:lnSpc>
              <a:spcAft>
                <a:spcPts val="0"/>
              </a:spcAft>
              <a:buSzPct val="85000"/>
            </a:pPr>
            <a:r>
              <a:rPr lang="en-US" sz="2000" dirty="0">
                <a:latin typeface="+mn-lt"/>
              </a:rPr>
              <a:t>Garrett Eaton, Sr. Export Analyst  </a:t>
            </a:r>
          </a:p>
          <a:p>
            <a:pPr marL="42863">
              <a:lnSpc>
                <a:spcPct val="110000"/>
              </a:lnSpc>
              <a:buSzPct val="85000"/>
            </a:pPr>
            <a:r>
              <a:rPr lang="en-US" sz="2000" dirty="0">
                <a:latin typeface="+mn-lt"/>
              </a:rPr>
              <a:t>Ryan Jordan, Export Analyst</a:t>
            </a:r>
            <a:r>
              <a:rPr lang="en-US" sz="2100" dirty="0"/>
              <a:t/>
            </a:r>
            <a:br>
              <a:rPr lang="en-US" sz="2100" dirty="0"/>
            </a:br>
            <a:endParaRPr lang="en-US" sz="2100" dirty="0"/>
          </a:p>
          <a:p>
            <a:pPr marL="0" indent="0">
              <a:buNone/>
            </a:pPr>
            <a:endParaRPr lang="en-US" dirty="0"/>
          </a:p>
        </p:txBody>
      </p:sp>
      <p:pic>
        <p:nvPicPr>
          <p:cNvPr id="9"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34" r="20334"/>
          <a:stretch>
            <a:fillRect/>
          </a:stretch>
        </p:blipFill>
        <p:spPr/>
      </p:pic>
    </p:spTree>
    <p:extLst>
      <p:ext uri="{BB962C8B-B14F-4D97-AF65-F5344CB8AC3E}">
        <p14:creationId xmlns:p14="http://schemas.microsoft.com/office/powerpoint/2010/main" val="139708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10" y="188158"/>
            <a:ext cx="9123190" cy="608855"/>
          </a:xfrm>
        </p:spPr>
        <p:txBody>
          <a:bodyPr/>
          <a:lstStyle/>
          <a:p>
            <a:pPr algn="ctr"/>
            <a:r>
              <a:rPr lang="en-US" sz="2600" b="1" dirty="0"/>
              <a:t>Unannounced Visits </a:t>
            </a:r>
            <a:r>
              <a:rPr lang="en-US" sz="2600" b="1" dirty="0" smtClean="0"/>
              <a:t>by </a:t>
            </a:r>
            <a:r>
              <a:rPr lang="en-US" sz="2600" b="1" dirty="0"/>
              <a:t>Federal and State Agencies</a:t>
            </a:r>
          </a:p>
        </p:txBody>
      </p:sp>
      <p:sp>
        <p:nvSpPr>
          <p:cNvPr id="3" name="Content Placeholder 2"/>
          <p:cNvSpPr>
            <a:spLocks noGrp="1"/>
          </p:cNvSpPr>
          <p:nvPr>
            <p:ph idx="11"/>
          </p:nvPr>
        </p:nvSpPr>
        <p:spPr>
          <a:xfrm>
            <a:off x="274321" y="1219201"/>
            <a:ext cx="8607993" cy="3354387"/>
          </a:xfrm>
        </p:spPr>
        <p:txBody>
          <a:bodyPr/>
          <a:lstStyle/>
          <a:p>
            <a:pPr marL="457200" lvl="0" indent="-457200">
              <a:lnSpc>
                <a:spcPct val="110000"/>
              </a:lnSpc>
              <a:spcAft>
                <a:spcPts val="0"/>
              </a:spcAft>
              <a:buClr>
                <a:srgbClr val="FFC000"/>
              </a:buClr>
              <a:buFont typeface="Times New Roman" panose="02020603050405020304" pitchFamily="18" charset="0"/>
              <a:buChar char="■"/>
            </a:pPr>
            <a:r>
              <a:rPr lang="en-US" sz="2000" dirty="0">
                <a:latin typeface="+mn-lt"/>
              </a:rPr>
              <a:t>UC San Diego can expect site visits by outside agencies as part of routine oversight </a:t>
            </a:r>
            <a:r>
              <a:rPr lang="en-US" sz="2000" dirty="0" smtClean="0">
                <a:latin typeface="+mn-lt"/>
              </a:rPr>
              <a:t>activities </a:t>
            </a:r>
            <a:r>
              <a:rPr lang="en-US" sz="2000" dirty="0">
                <a:latin typeface="+mn-lt"/>
              </a:rPr>
              <a:t>and for specific ongoing </a:t>
            </a:r>
            <a:r>
              <a:rPr lang="en-US" sz="2000" dirty="0" smtClean="0">
                <a:latin typeface="+mn-lt"/>
              </a:rPr>
              <a:t>investigations</a:t>
            </a:r>
            <a:endParaRPr lang="en-US" sz="2000" dirty="0">
              <a:latin typeface="+mn-lt"/>
            </a:endParaRPr>
          </a:p>
          <a:p>
            <a:pPr marL="457200" lvl="0" indent="-457200">
              <a:lnSpc>
                <a:spcPct val="110000"/>
              </a:lnSpc>
              <a:spcAft>
                <a:spcPts val="0"/>
              </a:spcAft>
              <a:buClr>
                <a:srgbClr val="FFC000"/>
              </a:buClr>
              <a:buFont typeface="Times New Roman" panose="02020603050405020304" pitchFamily="18" charset="0"/>
              <a:buChar char="■"/>
            </a:pPr>
            <a:r>
              <a:rPr lang="en-US" sz="2000" dirty="0">
                <a:latin typeface="+mn-lt"/>
              </a:rPr>
              <a:t>The University’s practice is to cooperate with outside investigating agencies, while </a:t>
            </a:r>
            <a:r>
              <a:rPr lang="en-US" sz="2000" dirty="0" smtClean="0">
                <a:latin typeface="+mn-lt"/>
              </a:rPr>
              <a:t>protecting </a:t>
            </a:r>
            <a:r>
              <a:rPr lang="en-US" sz="2000" dirty="0">
                <a:latin typeface="+mn-lt"/>
              </a:rPr>
              <a:t>the rights and privacy of the students, faculty, staff  and research </a:t>
            </a:r>
            <a:r>
              <a:rPr lang="en-US" sz="2000" dirty="0" smtClean="0">
                <a:latin typeface="+mn-lt"/>
              </a:rPr>
              <a:t>subjects</a:t>
            </a:r>
            <a:endParaRPr lang="en-US" sz="2000" dirty="0">
              <a:latin typeface="+mn-lt"/>
            </a:endParaRPr>
          </a:p>
          <a:p>
            <a:pPr marL="457200" lvl="0" indent="-457200">
              <a:lnSpc>
                <a:spcPct val="110000"/>
              </a:lnSpc>
              <a:spcAft>
                <a:spcPts val="0"/>
              </a:spcAft>
              <a:buClr>
                <a:srgbClr val="FFC000"/>
              </a:buClr>
              <a:buFont typeface="Times New Roman" panose="02020603050405020304" pitchFamily="18" charset="0"/>
              <a:buChar char="■"/>
            </a:pPr>
            <a:r>
              <a:rPr lang="en-US" sz="2000" b="1" dirty="0">
                <a:latin typeface="+mn-lt"/>
              </a:rPr>
              <a:t>Promptly contact Research Compliance and Integrity </a:t>
            </a:r>
            <a:r>
              <a:rPr lang="en-US" sz="2000" dirty="0">
                <a:latin typeface="+mn-lt"/>
              </a:rPr>
              <a:t>who will provide assistance or alert </a:t>
            </a:r>
            <a:r>
              <a:rPr lang="en-US" sz="2000" dirty="0" smtClean="0">
                <a:latin typeface="+mn-lt"/>
              </a:rPr>
              <a:t>appropriate </a:t>
            </a:r>
            <a:r>
              <a:rPr lang="en-US" sz="2000" dirty="0">
                <a:latin typeface="+mn-lt"/>
              </a:rPr>
              <a:t>institutional </a:t>
            </a:r>
            <a:r>
              <a:rPr lang="en-US" sz="2000" dirty="0" smtClean="0">
                <a:latin typeface="+mn-lt"/>
              </a:rPr>
              <a:t>offices</a:t>
            </a:r>
          </a:p>
          <a:p>
            <a:pPr lvl="0">
              <a:lnSpc>
                <a:spcPct val="110000"/>
              </a:lnSpc>
              <a:spcAft>
                <a:spcPts val="0"/>
              </a:spcAft>
              <a:buClr>
                <a:srgbClr val="FFC000"/>
              </a:buClr>
            </a:pPr>
            <a:endParaRPr lang="en-US" sz="2000" dirty="0">
              <a:latin typeface="+mn-lt"/>
            </a:endParaRPr>
          </a:p>
          <a:p>
            <a:pPr lvl="0">
              <a:lnSpc>
                <a:spcPct val="110000"/>
              </a:lnSpc>
              <a:spcAft>
                <a:spcPts val="0"/>
              </a:spcAft>
              <a:buClr>
                <a:srgbClr val="FFC000"/>
              </a:buClr>
            </a:pPr>
            <a:r>
              <a:rPr lang="en-US" sz="2000" dirty="0" smtClean="0">
                <a:latin typeface="+mn-lt"/>
              </a:rPr>
              <a:t>For </a:t>
            </a:r>
            <a:r>
              <a:rPr lang="en-US" sz="2000" dirty="0">
                <a:latin typeface="+mn-lt"/>
              </a:rPr>
              <a:t>additional information and FAQs, please see </a:t>
            </a:r>
            <a:r>
              <a:rPr lang="en-US" sz="2000" dirty="0">
                <a:solidFill>
                  <a:srgbClr val="FFC000"/>
                </a:solidFill>
                <a:latin typeface="+mn-lt"/>
              </a:rPr>
              <a:t>https://blink.ucsd.edu/research/policies-compliance-ethics/index.html</a:t>
            </a:r>
          </a:p>
        </p:txBody>
      </p:sp>
    </p:spTree>
    <p:extLst>
      <p:ext uri="{BB962C8B-B14F-4D97-AF65-F5344CB8AC3E}">
        <p14:creationId xmlns:p14="http://schemas.microsoft.com/office/powerpoint/2010/main" val="3140651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C3C87989-F9C7-F540-B8B8-EF7C3FAE362D}"/>
    </a:ext>
  </a:extLst>
</a:theme>
</file>

<file path=ppt/theme/theme2.xml><?xml version="1.0" encoding="utf-8"?>
<a:theme xmlns:a="http://schemas.openxmlformats.org/drawingml/2006/main" name="Content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D1FA57BC-5BD4-D841-879B-304073B8C059}"/>
    </a:ext>
  </a:extLst>
</a:theme>
</file>

<file path=ppt/theme/theme3.xml><?xml version="1.0" encoding="utf-8"?>
<a:theme xmlns:a="http://schemas.openxmlformats.org/drawingml/2006/main" name="Closing Slides">
  <a:themeElements>
    <a:clrScheme name="UC San Diego Health">
      <a:dk1>
        <a:srgbClr val="464749"/>
      </a:dk1>
      <a:lt1>
        <a:srgbClr val="FFFFFF"/>
      </a:lt1>
      <a:dk2>
        <a:srgbClr val="101D3A"/>
      </a:dk2>
      <a:lt2>
        <a:srgbClr val="FFFFFF"/>
      </a:lt2>
      <a:accent1>
        <a:srgbClr val="0C68AC"/>
      </a:accent1>
      <a:accent2>
        <a:srgbClr val="15A599"/>
      </a:accent2>
      <a:accent3>
        <a:srgbClr val="0C636E"/>
      </a:accent3>
      <a:accent4>
        <a:srgbClr val="443D82"/>
      </a:accent4>
      <a:accent5>
        <a:srgbClr val="671943"/>
      </a:accent5>
      <a:accent6>
        <a:srgbClr val="A7B306"/>
      </a:accent6>
      <a:hlink>
        <a:srgbClr val="AA0023"/>
      </a:hlink>
      <a:folHlink>
        <a:srgbClr val="0C68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CSDHealth-16x9" id="{6D9D32FB-35C8-1345-8EFA-FDD3A2A06C29}" vid="{8A1976B6-3092-9542-A19D-BACDE20306A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E8EF9B5484074A9AD6AE3ECE890B10" ma:contentTypeVersion="1" ma:contentTypeDescription="Create a new document." ma:contentTypeScope="" ma:versionID="e3ebee926d0fba3772ddfd6cf3762369">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971539-B776-48D0-B41E-084723CFE5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45859A-C588-4588-AB1B-0F629E367C93}">
  <ds:schemaRefs>
    <ds:schemaRef ds:uri="http://schemas.microsoft.com/sharepoint/v3/contenttype/forms"/>
  </ds:schemaRefs>
</ds:datastoreItem>
</file>

<file path=customXml/itemProps3.xml><?xml version="1.0" encoding="utf-8"?>
<ds:datastoreItem xmlns:ds="http://schemas.openxmlformats.org/officeDocument/2006/customXml" ds:itemID="{F2E3C980-C590-44A7-B970-BBC4E6ABA5CF}">
  <ds:schemaRefs>
    <ds:schemaRef ds:uri="http://schemas.microsoft.com/office/2006/metadata/properties"/>
    <ds:schemaRef ds:uri="http://schemas.microsoft.com/sharepoint/v3"/>
    <ds:schemaRef ds:uri="http://purl.org/dc/elements/1.1/"/>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UCSDHealth-PPT-16x9</Template>
  <TotalTime>4013</TotalTime>
  <Words>881</Words>
  <Application>Microsoft Office PowerPoint</Application>
  <PresentationFormat>On-screen Show (16:9)</PresentationFormat>
  <Paragraphs>86</Paragraphs>
  <Slides>9</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vt:lpstr>
      <vt:lpstr>Monotype Sorts</vt:lpstr>
      <vt:lpstr>Times New Roman</vt:lpstr>
      <vt:lpstr>Section Slides</vt:lpstr>
      <vt:lpstr>Content Slides</vt:lpstr>
      <vt:lpstr>Closing Slides</vt:lpstr>
      <vt:lpstr> </vt:lpstr>
      <vt:lpstr>EXPORT CONTROL OFFICE</vt:lpstr>
      <vt:lpstr>UC Export Control Policy</vt:lpstr>
      <vt:lpstr>UC San Diego’s Export Control Program</vt:lpstr>
      <vt:lpstr>John S. McCain National Defense Authorization Act FY19 (NDAA) August 13, 2018 enacted</vt:lpstr>
      <vt:lpstr>UC San Diego Pause on Chinese Restricted Entity Agreements and Funding</vt:lpstr>
      <vt:lpstr>NIH Foreign Influence Concerns</vt:lpstr>
      <vt:lpstr>EXPORT CONTROL OFFICE  CONTACT INFORMATION</vt:lpstr>
      <vt:lpstr>Unannounced Visits by Federal and State Agencies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Arial 40pt</dc:title>
  <dc:creator>Toombs, Monica</dc:creator>
  <cp:lastModifiedBy>Whiting, Brittany</cp:lastModifiedBy>
  <cp:revision>233</cp:revision>
  <cp:lastPrinted>2018-09-27T17:01:17Z</cp:lastPrinted>
  <dcterms:created xsi:type="dcterms:W3CDTF">2016-05-16T17:59:33Z</dcterms:created>
  <dcterms:modified xsi:type="dcterms:W3CDTF">2018-10-03T23:18:51Z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0x010100FAE8EF9B5484074A9AD6AE3ECE890B10</vt:lpwstr>
  </property>
</Properties>
</file>